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7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26"/>
  </p:notesMasterIdLst>
  <p:sldIdLst>
    <p:sldId id="256" r:id="rId3"/>
    <p:sldId id="257" r:id="rId4"/>
    <p:sldId id="327" r:id="rId5"/>
    <p:sldId id="323" r:id="rId6"/>
    <p:sldId id="328" r:id="rId7"/>
    <p:sldId id="329" r:id="rId8"/>
    <p:sldId id="330" r:id="rId9"/>
    <p:sldId id="331" r:id="rId10"/>
    <p:sldId id="259" r:id="rId11"/>
    <p:sldId id="261" r:id="rId12"/>
    <p:sldId id="262" r:id="rId13"/>
    <p:sldId id="263" r:id="rId14"/>
    <p:sldId id="309" r:id="rId15"/>
    <p:sldId id="310" r:id="rId16"/>
    <p:sldId id="311" r:id="rId17"/>
    <p:sldId id="265" r:id="rId18"/>
    <p:sldId id="308" r:id="rId19"/>
    <p:sldId id="316" r:id="rId20"/>
    <p:sldId id="317" r:id="rId21"/>
    <p:sldId id="318" r:id="rId22"/>
    <p:sldId id="319" r:id="rId23"/>
    <p:sldId id="321" r:id="rId24"/>
    <p:sldId id="275" r:id="rId25"/>
  </p:sldIdLst>
  <p:sldSz cx="9144000" cy="6858000" type="screen4x3"/>
  <p:notesSz cx="6946900" cy="9283700"/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F4A7F"/>
    <a:srgbClr val="2F6EBB"/>
    <a:srgbClr val="3276C8"/>
    <a:srgbClr val="2C67AE"/>
    <a:srgbClr val="2D6BB5"/>
    <a:srgbClr val="3072C2"/>
    <a:srgbClr val="3479CC"/>
    <a:srgbClr val="2A63A8"/>
    <a:srgbClr val="AA629C"/>
    <a:srgbClr val="C646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64" autoAdjust="0"/>
    <p:restoredTop sz="94624" autoAdjust="0"/>
  </p:normalViewPr>
  <p:slideViewPr>
    <p:cSldViewPr>
      <p:cViewPr varScale="1">
        <p:scale>
          <a:sx n="70" d="100"/>
          <a:sy n="70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image" Target="../media/image10.jpe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image" Target="../media/image10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image" Target="../media/image10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image" Target="../media/image10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21BA5C-3711-473E-B5AF-9F861B578D32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EDC4C95C-A8EA-4500-959F-87514F23AF54}">
      <dgm:prSet phldrT="[Text]"/>
      <dgm:spPr>
        <a:solidFill>
          <a:srgbClr val="FF0000"/>
        </a:solidFill>
      </dgm:spPr>
      <dgm:t>
        <a:bodyPr/>
        <a:lstStyle/>
        <a:p>
          <a:r>
            <a:rPr lang="en-ZA" dirty="0"/>
            <a:t>Small Business</a:t>
          </a:r>
        </a:p>
      </dgm:t>
    </dgm:pt>
    <dgm:pt modelId="{925ECEB8-CC4D-42BE-8F5D-19C863B18CA6}" type="parTrans" cxnId="{C01D7879-DD3F-4792-96E0-4EE644AE71B7}">
      <dgm:prSet/>
      <dgm:spPr/>
      <dgm:t>
        <a:bodyPr/>
        <a:lstStyle/>
        <a:p>
          <a:endParaRPr lang="en-ZA"/>
        </a:p>
      </dgm:t>
    </dgm:pt>
    <dgm:pt modelId="{67F613A0-FCDA-4015-B3F3-289D892BA281}" type="sibTrans" cxnId="{C01D7879-DD3F-4792-96E0-4EE644AE71B7}">
      <dgm:prSet/>
      <dgm:spPr/>
      <dgm:t>
        <a:bodyPr/>
        <a:lstStyle/>
        <a:p>
          <a:endParaRPr lang="en-ZA"/>
        </a:p>
      </dgm:t>
    </dgm:pt>
    <dgm:pt modelId="{A1E17D28-EC28-4A37-988D-6272BAE4C1A5}">
      <dgm:prSet phldrT="[Text]"/>
      <dgm:spPr>
        <a:solidFill>
          <a:srgbClr val="FF0000"/>
        </a:solidFill>
      </dgm:spPr>
      <dgm:t>
        <a:bodyPr/>
        <a:lstStyle/>
        <a:p>
          <a:r>
            <a:rPr lang="en-ZA" dirty="0"/>
            <a:t>Government</a:t>
          </a:r>
        </a:p>
      </dgm:t>
    </dgm:pt>
    <dgm:pt modelId="{518DB362-B779-44BB-BBD5-A39DAF650393}" type="parTrans" cxnId="{7687035A-57BD-4DEA-98B7-50493C5BD7C2}">
      <dgm:prSet/>
      <dgm:spPr/>
      <dgm:t>
        <a:bodyPr/>
        <a:lstStyle/>
        <a:p>
          <a:endParaRPr lang="en-ZA"/>
        </a:p>
      </dgm:t>
    </dgm:pt>
    <dgm:pt modelId="{212E91D9-3A1C-45A4-9775-CA6E3BFA030E}" type="sibTrans" cxnId="{7687035A-57BD-4DEA-98B7-50493C5BD7C2}">
      <dgm:prSet/>
      <dgm:spPr/>
      <dgm:t>
        <a:bodyPr/>
        <a:lstStyle/>
        <a:p>
          <a:endParaRPr lang="en-ZA"/>
        </a:p>
      </dgm:t>
    </dgm:pt>
    <dgm:pt modelId="{7BA42B8D-0FE3-459C-BF53-A32B9C3FDFFF}">
      <dgm:prSet phldrT="[Text]"/>
      <dgm:spPr/>
      <dgm:t>
        <a:bodyPr/>
        <a:lstStyle/>
        <a:p>
          <a:r>
            <a:rPr lang="en-ZA" dirty="0"/>
            <a:t>Large retailers</a:t>
          </a:r>
        </a:p>
      </dgm:t>
    </dgm:pt>
    <dgm:pt modelId="{23635160-4D71-47AC-8065-489F64BFD33F}" type="parTrans" cxnId="{D18AB9E7-29B8-4C3C-A0AD-14771E38ED24}">
      <dgm:prSet/>
      <dgm:spPr/>
      <dgm:t>
        <a:bodyPr/>
        <a:lstStyle/>
        <a:p>
          <a:endParaRPr lang="en-ZA"/>
        </a:p>
      </dgm:t>
    </dgm:pt>
    <dgm:pt modelId="{65ACFD4D-06BA-4A85-8132-51A7E2E4E49E}" type="sibTrans" cxnId="{D18AB9E7-29B8-4C3C-A0AD-14771E38ED24}">
      <dgm:prSet/>
      <dgm:spPr/>
      <dgm:t>
        <a:bodyPr/>
        <a:lstStyle/>
        <a:p>
          <a:endParaRPr lang="en-ZA"/>
        </a:p>
      </dgm:t>
    </dgm:pt>
    <dgm:pt modelId="{B8CF0879-BBBE-4213-B0EB-0ECAF366496C}">
      <dgm:prSet/>
      <dgm:spPr/>
      <dgm:t>
        <a:bodyPr/>
        <a:lstStyle/>
        <a:p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Country objectives.</a:t>
          </a:r>
          <a:endParaRPr lang="en-ZA">
            <a:solidFill>
              <a:schemeClr val="bg1">
                <a:lumMod val="50000"/>
              </a:schemeClr>
            </a:solidFill>
          </a:endParaRPr>
        </a:p>
      </dgm:t>
    </dgm:pt>
    <dgm:pt modelId="{EDC11ED9-C281-4F5D-AE3E-5560C98328E4}" type="parTrans" cxnId="{A19724C8-E617-432D-B56A-84FA517DF74B}">
      <dgm:prSet/>
      <dgm:spPr/>
      <dgm:t>
        <a:bodyPr/>
        <a:lstStyle/>
        <a:p>
          <a:endParaRPr lang="en-ZA"/>
        </a:p>
      </dgm:t>
    </dgm:pt>
    <dgm:pt modelId="{DE974D64-D8A3-4360-B743-BD2B52735E4B}" type="sibTrans" cxnId="{A19724C8-E617-432D-B56A-84FA517DF74B}">
      <dgm:prSet/>
      <dgm:spPr/>
      <dgm:t>
        <a:bodyPr/>
        <a:lstStyle/>
        <a:p>
          <a:endParaRPr lang="en-ZA"/>
        </a:p>
      </dgm:t>
    </dgm:pt>
    <dgm:pt modelId="{D732E14D-04B3-43BD-952A-7CE6895BA8F0}">
      <dgm:prSet/>
      <dgm:spPr/>
      <dgm:t>
        <a:bodyPr/>
        <a:lstStyle/>
        <a:p>
          <a:endParaRPr lang="en-ZA" dirty="0" smtClean="0">
            <a:solidFill>
              <a:schemeClr val="bg1">
                <a:lumMod val="50000"/>
              </a:schemeClr>
            </a:solidFill>
          </a:endParaRPr>
        </a:p>
      </dgm:t>
    </dgm:pt>
    <dgm:pt modelId="{0385B52E-6FBF-4DD7-BEE2-6F09CA3C85C9}" type="parTrans" cxnId="{578492FF-21BF-4A3D-B68E-7BF8A6C23A94}">
      <dgm:prSet/>
      <dgm:spPr/>
      <dgm:t>
        <a:bodyPr/>
        <a:lstStyle/>
        <a:p>
          <a:endParaRPr lang="en-ZA"/>
        </a:p>
      </dgm:t>
    </dgm:pt>
    <dgm:pt modelId="{C6BB66D2-D211-4CE8-83D6-E60F750A0C9A}" type="sibTrans" cxnId="{578492FF-21BF-4A3D-B68E-7BF8A6C23A94}">
      <dgm:prSet/>
      <dgm:spPr/>
      <dgm:t>
        <a:bodyPr/>
        <a:lstStyle/>
        <a:p>
          <a:endParaRPr lang="en-ZA"/>
        </a:p>
      </dgm:t>
    </dgm:pt>
    <dgm:pt modelId="{03E3AA19-110D-4AA1-AD54-9FA14FC53CCC}">
      <dgm:prSet/>
      <dgm:spPr/>
      <dgm:t>
        <a:bodyPr/>
        <a:lstStyle/>
        <a:p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Push policy from </a:t>
          </a:r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macro </a:t>
          </a:r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perspective </a:t>
          </a:r>
        </a:p>
      </dgm:t>
    </dgm:pt>
    <dgm:pt modelId="{5E6A232A-FC77-4299-BEF0-48A356581C18}" type="parTrans" cxnId="{3C978B32-5519-4C30-BA2E-EAE9BF19C0B8}">
      <dgm:prSet/>
      <dgm:spPr/>
      <dgm:t>
        <a:bodyPr/>
        <a:lstStyle/>
        <a:p>
          <a:endParaRPr lang="en-ZA"/>
        </a:p>
      </dgm:t>
    </dgm:pt>
    <dgm:pt modelId="{4BF8A47B-6B18-43E3-8C96-A59CBD7BD6F5}" type="sibTrans" cxnId="{3C978B32-5519-4C30-BA2E-EAE9BF19C0B8}">
      <dgm:prSet/>
      <dgm:spPr/>
      <dgm:t>
        <a:bodyPr/>
        <a:lstStyle/>
        <a:p>
          <a:endParaRPr lang="en-ZA"/>
        </a:p>
      </dgm:t>
    </dgm:pt>
    <dgm:pt modelId="{2C83BEE4-1017-4BAA-8FAF-79FA7C261C4F}">
      <dgm:prSet/>
      <dgm:spPr/>
      <dgm:t>
        <a:bodyPr/>
        <a:lstStyle/>
        <a:p>
          <a:endParaRPr lang="en-ZA" dirty="0" smtClean="0">
            <a:solidFill>
              <a:schemeClr val="bg1">
                <a:lumMod val="50000"/>
              </a:schemeClr>
            </a:solidFill>
          </a:endParaRPr>
        </a:p>
      </dgm:t>
    </dgm:pt>
    <dgm:pt modelId="{6D4137B5-7038-427D-9462-CB058E607B4E}" type="parTrans" cxnId="{D6B1C5B0-08A3-4104-B1CF-3C9ED46580EB}">
      <dgm:prSet/>
      <dgm:spPr/>
      <dgm:t>
        <a:bodyPr/>
        <a:lstStyle/>
        <a:p>
          <a:endParaRPr lang="en-ZA"/>
        </a:p>
      </dgm:t>
    </dgm:pt>
    <dgm:pt modelId="{39309E45-C1EC-4149-8F53-603C7A94056F}" type="sibTrans" cxnId="{D6B1C5B0-08A3-4104-B1CF-3C9ED46580EB}">
      <dgm:prSet/>
      <dgm:spPr/>
      <dgm:t>
        <a:bodyPr/>
        <a:lstStyle/>
        <a:p>
          <a:endParaRPr lang="en-ZA"/>
        </a:p>
      </dgm:t>
    </dgm:pt>
    <dgm:pt modelId="{395779A7-F4DB-4A03-9E7F-EA57DE96C460}">
      <dgm:prSet/>
      <dgm:spPr/>
      <dgm:t>
        <a:bodyPr/>
        <a:lstStyle/>
        <a:p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Transformation, </a:t>
          </a:r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job </a:t>
          </a:r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creation, </a:t>
          </a:r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economic policy</a:t>
          </a:r>
          <a:endParaRPr lang="en-ZA" dirty="0" smtClean="0">
            <a:solidFill>
              <a:schemeClr val="bg1">
                <a:lumMod val="50000"/>
              </a:schemeClr>
            </a:solidFill>
          </a:endParaRPr>
        </a:p>
      </dgm:t>
    </dgm:pt>
    <dgm:pt modelId="{0D28EB43-E129-4781-B3B0-CB240001DE8C}" type="parTrans" cxnId="{CDC1253E-BB23-45AA-ADCF-71EA531D1056}">
      <dgm:prSet/>
      <dgm:spPr/>
      <dgm:t>
        <a:bodyPr/>
        <a:lstStyle/>
        <a:p>
          <a:endParaRPr lang="en-ZA"/>
        </a:p>
      </dgm:t>
    </dgm:pt>
    <dgm:pt modelId="{E1410025-AEF4-4C29-8C43-E98C04CE873A}" type="sibTrans" cxnId="{CDC1253E-BB23-45AA-ADCF-71EA531D1056}">
      <dgm:prSet/>
      <dgm:spPr/>
      <dgm:t>
        <a:bodyPr/>
        <a:lstStyle/>
        <a:p>
          <a:endParaRPr lang="en-ZA"/>
        </a:p>
      </dgm:t>
    </dgm:pt>
    <dgm:pt modelId="{0D03EF2A-5FC9-4C60-B4A9-D25932BF47BB}">
      <dgm:prSet/>
      <dgm:spPr/>
      <dgm:t>
        <a:bodyPr/>
        <a:lstStyle/>
        <a:p>
          <a:endParaRPr lang="en-ZA" dirty="0" smtClean="0">
            <a:solidFill>
              <a:schemeClr val="bg1">
                <a:lumMod val="50000"/>
              </a:schemeClr>
            </a:solidFill>
          </a:endParaRPr>
        </a:p>
      </dgm:t>
    </dgm:pt>
    <dgm:pt modelId="{E187EDF5-50C6-4E65-84F4-90BE1977ACD4}" type="parTrans" cxnId="{8F490E7D-4C53-48CF-8091-60C08D416092}">
      <dgm:prSet/>
      <dgm:spPr/>
      <dgm:t>
        <a:bodyPr/>
        <a:lstStyle/>
        <a:p>
          <a:endParaRPr lang="en-ZA"/>
        </a:p>
      </dgm:t>
    </dgm:pt>
    <dgm:pt modelId="{6DB2BB7B-D5AE-4E88-8D15-A3880138926E}" type="sibTrans" cxnId="{8F490E7D-4C53-48CF-8091-60C08D416092}">
      <dgm:prSet/>
      <dgm:spPr/>
      <dgm:t>
        <a:bodyPr/>
        <a:lstStyle/>
        <a:p>
          <a:endParaRPr lang="en-ZA"/>
        </a:p>
      </dgm:t>
    </dgm:pt>
    <dgm:pt modelId="{4A4216B3-14AF-46A5-B402-0355B88A897A}">
      <dgm:prSet/>
      <dgm:spPr/>
      <dgm:t>
        <a:bodyPr/>
        <a:lstStyle/>
        <a:p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Political leverage</a:t>
          </a:r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9E4410F2-2AA5-4378-9FD0-9A45D04B3DB5}" type="parTrans" cxnId="{DE060427-322A-4266-88D5-06D7CF598990}">
      <dgm:prSet/>
      <dgm:spPr/>
      <dgm:t>
        <a:bodyPr/>
        <a:lstStyle/>
        <a:p>
          <a:endParaRPr lang="en-ZA"/>
        </a:p>
      </dgm:t>
    </dgm:pt>
    <dgm:pt modelId="{81D6A130-529E-4FAB-80F9-AB98EA092E15}" type="sibTrans" cxnId="{DE060427-322A-4266-88D5-06D7CF598990}">
      <dgm:prSet/>
      <dgm:spPr/>
      <dgm:t>
        <a:bodyPr/>
        <a:lstStyle/>
        <a:p>
          <a:endParaRPr lang="en-ZA"/>
        </a:p>
      </dgm:t>
    </dgm:pt>
    <dgm:pt modelId="{9BAA9E04-05DF-4B6B-84CA-03B5852EC25B}">
      <dgm:prSet/>
      <dgm:spPr/>
      <dgm:t>
        <a:bodyPr/>
        <a:lstStyle/>
        <a:p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Minimal involvement, accountability</a:t>
          </a:r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93C229C3-D46E-41D1-8350-BF5A7ABBF56C}" type="parTrans" cxnId="{D3AE5230-7F1A-46FA-9EB0-48E1C8803C75}">
      <dgm:prSet/>
      <dgm:spPr/>
      <dgm:t>
        <a:bodyPr/>
        <a:lstStyle/>
        <a:p>
          <a:endParaRPr lang="en-ZA"/>
        </a:p>
      </dgm:t>
    </dgm:pt>
    <dgm:pt modelId="{86EF32FB-C916-4047-8685-89D00DFA7A0D}" type="sibTrans" cxnId="{D3AE5230-7F1A-46FA-9EB0-48E1C8803C75}">
      <dgm:prSet/>
      <dgm:spPr/>
      <dgm:t>
        <a:bodyPr/>
        <a:lstStyle/>
        <a:p>
          <a:endParaRPr lang="en-ZA"/>
        </a:p>
      </dgm:t>
    </dgm:pt>
    <dgm:pt modelId="{45728A0B-677F-4662-B50D-DBD69B6074E9}">
      <dgm:prSet/>
      <dgm:spPr/>
      <dgm:t>
        <a:bodyPr/>
        <a:lstStyle/>
        <a:p>
          <a:endParaRPr lang="en-ZA" dirty="0" smtClean="0">
            <a:solidFill>
              <a:schemeClr val="bg1">
                <a:lumMod val="50000"/>
              </a:schemeClr>
            </a:solidFill>
          </a:endParaRPr>
        </a:p>
      </dgm:t>
    </dgm:pt>
    <dgm:pt modelId="{F096522A-EA11-422F-AB67-12A76A285847}" type="parTrans" cxnId="{391F6DDB-6598-4685-A00E-7B02460AB823}">
      <dgm:prSet/>
      <dgm:spPr/>
      <dgm:t>
        <a:bodyPr/>
        <a:lstStyle/>
        <a:p>
          <a:endParaRPr lang="en-ZA"/>
        </a:p>
      </dgm:t>
    </dgm:pt>
    <dgm:pt modelId="{3B3B2616-DD3C-453A-80BB-2EE97E7EDC9C}" type="sibTrans" cxnId="{391F6DDB-6598-4685-A00E-7B02460AB823}">
      <dgm:prSet/>
      <dgm:spPr/>
      <dgm:t>
        <a:bodyPr/>
        <a:lstStyle/>
        <a:p>
          <a:endParaRPr lang="en-ZA"/>
        </a:p>
      </dgm:t>
    </dgm:pt>
    <dgm:pt modelId="{F87C889C-12A5-478D-9264-35D231261893}">
      <dgm:prSet/>
      <dgm:spPr/>
      <dgm:t>
        <a:bodyPr/>
        <a:lstStyle/>
        <a:p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Not an influencer</a:t>
          </a:r>
        </a:p>
      </dgm:t>
    </dgm:pt>
    <dgm:pt modelId="{F04DA634-3AD2-4A38-9FDD-62BEFBD8033C}" type="parTrans" cxnId="{98417803-2750-4C61-A2AB-445F7CFDBF90}">
      <dgm:prSet/>
      <dgm:spPr/>
      <dgm:t>
        <a:bodyPr/>
        <a:lstStyle/>
        <a:p>
          <a:endParaRPr lang="en-ZA"/>
        </a:p>
      </dgm:t>
    </dgm:pt>
    <dgm:pt modelId="{6ABC8880-D368-4CB4-B57B-42361A2A48F8}" type="sibTrans" cxnId="{98417803-2750-4C61-A2AB-445F7CFDBF90}">
      <dgm:prSet/>
      <dgm:spPr/>
      <dgm:t>
        <a:bodyPr/>
        <a:lstStyle/>
        <a:p>
          <a:endParaRPr lang="en-ZA"/>
        </a:p>
      </dgm:t>
    </dgm:pt>
    <dgm:pt modelId="{889A3494-8027-4114-ACC4-8E5B9716C515}">
      <dgm:prSet/>
      <dgm:spPr/>
      <dgm:t>
        <a:bodyPr/>
        <a:lstStyle/>
        <a:p>
          <a:endParaRPr lang="en-ZA" dirty="0" smtClean="0">
            <a:solidFill>
              <a:schemeClr val="bg1">
                <a:lumMod val="50000"/>
              </a:schemeClr>
            </a:solidFill>
          </a:endParaRPr>
        </a:p>
      </dgm:t>
    </dgm:pt>
    <dgm:pt modelId="{B5DFAFD3-71DF-48D4-AC51-CB84736F1348}" type="parTrans" cxnId="{857AB036-65F8-4981-8CD0-4DCD631D49C7}">
      <dgm:prSet/>
      <dgm:spPr/>
      <dgm:t>
        <a:bodyPr/>
        <a:lstStyle/>
        <a:p>
          <a:endParaRPr lang="en-ZA"/>
        </a:p>
      </dgm:t>
    </dgm:pt>
    <dgm:pt modelId="{E5C24231-A376-4795-BB69-B3DDB361E7A3}" type="sibTrans" cxnId="{857AB036-65F8-4981-8CD0-4DCD631D49C7}">
      <dgm:prSet/>
      <dgm:spPr/>
      <dgm:t>
        <a:bodyPr/>
        <a:lstStyle/>
        <a:p>
          <a:endParaRPr lang="en-ZA"/>
        </a:p>
      </dgm:t>
    </dgm:pt>
    <dgm:pt modelId="{AFE058A1-6B79-4215-8AA0-7042246AB68D}">
      <dgm:prSet/>
      <dgm:spPr/>
      <dgm:t>
        <a:bodyPr/>
        <a:lstStyle/>
        <a:p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One dimensional perspective</a:t>
          </a:r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0C4B4971-2E86-49DB-9A9D-9207061BA77E}" type="parTrans" cxnId="{865F8DAA-D1FD-4CC6-8593-D11B1ACFC917}">
      <dgm:prSet/>
      <dgm:spPr/>
      <dgm:t>
        <a:bodyPr/>
        <a:lstStyle/>
        <a:p>
          <a:endParaRPr lang="en-ZA"/>
        </a:p>
      </dgm:t>
    </dgm:pt>
    <dgm:pt modelId="{68FE4825-7DD1-45BC-94A0-371391A5784C}" type="sibTrans" cxnId="{865F8DAA-D1FD-4CC6-8593-D11B1ACFC917}">
      <dgm:prSet/>
      <dgm:spPr/>
      <dgm:t>
        <a:bodyPr/>
        <a:lstStyle/>
        <a:p>
          <a:endParaRPr lang="en-ZA"/>
        </a:p>
      </dgm:t>
    </dgm:pt>
    <dgm:pt modelId="{36BDCFCA-C712-4F81-8B09-E78F50F3A57B}">
      <dgm:prSet/>
      <dgm:spPr/>
      <dgm:t>
        <a:bodyPr/>
        <a:lstStyle/>
        <a:p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Freedom of lifestyle</a:t>
          </a:r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06E68549-E1EA-4642-9243-30E2CE7FD379}" type="parTrans" cxnId="{DEF57144-ADBA-476D-9797-613D9674B302}">
      <dgm:prSet/>
      <dgm:spPr/>
      <dgm:t>
        <a:bodyPr/>
        <a:lstStyle/>
        <a:p>
          <a:endParaRPr lang="en-ZA"/>
        </a:p>
      </dgm:t>
    </dgm:pt>
    <dgm:pt modelId="{7764E602-33C5-44E1-A52F-5AD21F4A8C96}" type="sibTrans" cxnId="{DEF57144-ADBA-476D-9797-613D9674B302}">
      <dgm:prSet/>
      <dgm:spPr/>
      <dgm:t>
        <a:bodyPr/>
        <a:lstStyle/>
        <a:p>
          <a:endParaRPr lang="en-ZA"/>
        </a:p>
      </dgm:t>
    </dgm:pt>
    <dgm:pt modelId="{89CD4A5C-D49D-4626-994A-A814A954E159}">
      <dgm:prSet/>
      <dgm:spPr/>
      <dgm:t>
        <a:bodyPr/>
        <a:lstStyle/>
        <a:p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Create direct employment </a:t>
          </a:r>
        </a:p>
      </dgm:t>
    </dgm:pt>
    <dgm:pt modelId="{CE9654E3-1934-4070-95C0-4A9E89871D81}" type="parTrans" cxnId="{B75D3E62-B2F7-425E-BA03-0F4CAB248DAD}">
      <dgm:prSet/>
      <dgm:spPr/>
      <dgm:t>
        <a:bodyPr/>
        <a:lstStyle/>
        <a:p>
          <a:endParaRPr lang="en-ZA"/>
        </a:p>
      </dgm:t>
    </dgm:pt>
    <dgm:pt modelId="{5CE26256-BB7A-4924-82FC-E10178FAD9B2}" type="sibTrans" cxnId="{B75D3E62-B2F7-425E-BA03-0F4CAB248DAD}">
      <dgm:prSet/>
      <dgm:spPr/>
      <dgm:t>
        <a:bodyPr/>
        <a:lstStyle/>
        <a:p>
          <a:endParaRPr lang="en-ZA"/>
        </a:p>
      </dgm:t>
    </dgm:pt>
    <dgm:pt modelId="{0293C7F0-7ADF-4881-9737-0C16A51DD453}">
      <dgm:prSet/>
      <dgm:spPr/>
      <dgm:t>
        <a:bodyPr/>
        <a:lstStyle/>
        <a:p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ACF4A15A-BAB3-448C-959F-C052506AFC8D}" type="parTrans" cxnId="{996C83E2-831A-4395-A259-A1B64FDA753E}">
      <dgm:prSet/>
      <dgm:spPr/>
      <dgm:t>
        <a:bodyPr/>
        <a:lstStyle/>
        <a:p>
          <a:endParaRPr lang="en-ZA"/>
        </a:p>
      </dgm:t>
    </dgm:pt>
    <dgm:pt modelId="{D18C35D1-D68F-4EF2-9A5F-F1A16A2C7CE1}" type="sibTrans" cxnId="{996C83E2-831A-4395-A259-A1B64FDA753E}">
      <dgm:prSet/>
      <dgm:spPr/>
      <dgm:t>
        <a:bodyPr/>
        <a:lstStyle/>
        <a:p>
          <a:endParaRPr lang="en-ZA"/>
        </a:p>
      </dgm:t>
    </dgm:pt>
    <dgm:pt modelId="{9D46D8AA-64BD-48DA-ABA4-371387411554}">
      <dgm:prSet/>
      <dgm:spPr/>
      <dgm:t>
        <a:bodyPr/>
        <a:lstStyle/>
        <a:p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Personal wealth creation</a:t>
          </a:r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70448D78-9CF0-4AD5-8AA9-997C250708CD}" type="parTrans" cxnId="{877F1A41-FA18-4722-BD33-782AAD4706C9}">
      <dgm:prSet/>
      <dgm:spPr/>
      <dgm:t>
        <a:bodyPr/>
        <a:lstStyle/>
        <a:p>
          <a:endParaRPr lang="en-ZA"/>
        </a:p>
      </dgm:t>
    </dgm:pt>
    <dgm:pt modelId="{0707B889-02DF-4CD0-BC18-DC79AAC8CD3E}" type="sibTrans" cxnId="{877F1A41-FA18-4722-BD33-782AAD4706C9}">
      <dgm:prSet/>
      <dgm:spPr/>
      <dgm:t>
        <a:bodyPr/>
        <a:lstStyle/>
        <a:p>
          <a:endParaRPr lang="en-ZA"/>
        </a:p>
      </dgm:t>
    </dgm:pt>
    <dgm:pt modelId="{EA314079-9BD3-47CF-9CDA-B92B79D682E7}">
      <dgm:prSet/>
      <dgm:spPr/>
      <dgm:t>
        <a:bodyPr/>
        <a:lstStyle/>
        <a:p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C95C4751-CFCC-49FC-93D2-529653436D35}" type="parTrans" cxnId="{9D858917-C6C9-44F1-AE22-E2ABC48B7DE1}">
      <dgm:prSet/>
      <dgm:spPr/>
      <dgm:t>
        <a:bodyPr/>
        <a:lstStyle/>
        <a:p>
          <a:endParaRPr lang="en-ZA"/>
        </a:p>
      </dgm:t>
    </dgm:pt>
    <dgm:pt modelId="{3C8E2BA0-A5CB-422A-B770-6239A75EB65A}" type="sibTrans" cxnId="{9D858917-C6C9-44F1-AE22-E2ABC48B7DE1}">
      <dgm:prSet/>
      <dgm:spPr/>
      <dgm:t>
        <a:bodyPr/>
        <a:lstStyle/>
        <a:p>
          <a:endParaRPr lang="en-ZA"/>
        </a:p>
      </dgm:t>
    </dgm:pt>
    <dgm:pt modelId="{923DE23F-99A2-40BE-AEAD-1CB2748A9ACF}">
      <dgm:prSet/>
      <dgm:spPr/>
      <dgm:t>
        <a:bodyPr/>
        <a:lstStyle/>
        <a:p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Skills/industry development (e.g. Manufacturing)</a:t>
          </a:r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0FF42325-7C07-44A3-8F57-2F824E0EDB10}" type="parTrans" cxnId="{900FA7B5-64EC-4A76-B882-AB2A85FFAF16}">
      <dgm:prSet/>
      <dgm:spPr/>
      <dgm:t>
        <a:bodyPr/>
        <a:lstStyle/>
        <a:p>
          <a:endParaRPr lang="en-ZA"/>
        </a:p>
      </dgm:t>
    </dgm:pt>
    <dgm:pt modelId="{6191C73F-1E94-4195-88A7-1B335AB121E9}" type="sibTrans" cxnId="{900FA7B5-64EC-4A76-B882-AB2A85FFAF16}">
      <dgm:prSet/>
      <dgm:spPr/>
      <dgm:t>
        <a:bodyPr/>
        <a:lstStyle/>
        <a:p>
          <a:endParaRPr lang="en-ZA"/>
        </a:p>
      </dgm:t>
    </dgm:pt>
    <dgm:pt modelId="{5A243FC1-B97B-47D9-9FED-3FA001028E53}">
      <dgm:prSet/>
      <dgm:spPr/>
      <dgm:t>
        <a:bodyPr/>
        <a:lstStyle/>
        <a:p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A24F6ED0-DA3F-4144-93E3-DBB4B80F1625}" type="parTrans" cxnId="{3DCE433C-93FB-46D2-9838-79713640AC14}">
      <dgm:prSet/>
      <dgm:spPr/>
      <dgm:t>
        <a:bodyPr/>
        <a:lstStyle/>
        <a:p>
          <a:endParaRPr lang="en-ZA"/>
        </a:p>
      </dgm:t>
    </dgm:pt>
    <dgm:pt modelId="{77DBE28D-2635-40E0-83F9-3406D173F13F}" type="sibTrans" cxnId="{3DCE433C-93FB-46D2-9838-79713640AC14}">
      <dgm:prSet/>
      <dgm:spPr/>
      <dgm:t>
        <a:bodyPr/>
        <a:lstStyle/>
        <a:p>
          <a:endParaRPr lang="en-ZA"/>
        </a:p>
      </dgm:t>
    </dgm:pt>
    <dgm:pt modelId="{D89B3501-9EEA-43AF-BFAD-128F31B79F28}" type="pres">
      <dgm:prSet presAssocID="{7121BA5C-3711-473E-B5AF-9F861B578D32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9449A20E-DCF9-45E7-8914-380E5D5804A3}" type="pres">
      <dgm:prSet presAssocID="{EDC4C95C-A8EA-4500-959F-87514F23AF54}" presName="compNode" presStyleCnt="0"/>
      <dgm:spPr/>
    </dgm:pt>
    <dgm:pt modelId="{4258233D-5F59-44D6-985A-569728389BE2}" type="pres">
      <dgm:prSet presAssocID="{EDC4C95C-A8EA-4500-959F-87514F23AF54}" presName="childRect" presStyleLbl="bgAcc1" presStyleIdx="0" presStyleCnt="3" custScaleY="197996" custLinFactNeighborX="-231" custLinFactNeighborY="-2535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9CF422F-D951-454E-872E-7B29BC09820B}" type="pres">
      <dgm:prSet presAssocID="{EDC4C95C-A8EA-4500-959F-87514F23AF5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CC8B9891-10B4-422F-86A0-B7F935751DEA}" type="pres">
      <dgm:prSet presAssocID="{EDC4C95C-A8EA-4500-959F-87514F23AF54}" presName="parentRect" presStyleLbl="alignNode1" presStyleIdx="0" presStyleCnt="3" custLinFactNeighborX="-232" custLinFactNeighborY="54790"/>
      <dgm:spPr/>
      <dgm:t>
        <a:bodyPr/>
        <a:lstStyle/>
        <a:p>
          <a:endParaRPr lang="en-ZA"/>
        </a:p>
      </dgm:t>
    </dgm:pt>
    <dgm:pt modelId="{D40FFB1A-9336-490B-9961-9AE136E0CF3E}" type="pres">
      <dgm:prSet presAssocID="{EDC4C95C-A8EA-4500-959F-87514F23AF54}" presName="adorn" presStyleLbl="fgAccFollowNode1" presStyleIdx="0" presStyleCnt="3" custLinFactNeighborX="3162" custLinFactNeighborY="25900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</dgm:spPr>
      <dgm:t>
        <a:bodyPr/>
        <a:lstStyle/>
        <a:p>
          <a:endParaRPr lang="en-ZA"/>
        </a:p>
      </dgm:t>
    </dgm:pt>
    <dgm:pt modelId="{903B482F-AEA1-43F1-9346-12B386C2EB6D}" type="pres">
      <dgm:prSet presAssocID="{67F613A0-FCDA-4015-B3F3-289D892BA281}" presName="sibTrans" presStyleLbl="sibTrans2D1" presStyleIdx="0" presStyleCnt="0"/>
      <dgm:spPr/>
      <dgm:t>
        <a:bodyPr/>
        <a:lstStyle/>
        <a:p>
          <a:endParaRPr lang="en-ZA"/>
        </a:p>
      </dgm:t>
    </dgm:pt>
    <dgm:pt modelId="{07B1ABDE-C12E-4F19-8836-254AE46179BB}" type="pres">
      <dgm:prSet presAssocID="{A1E17D28-EC28-4A37-988D-6272BAE4C1A5}" presName="compNode" presStyleCnt="0"/>
      <dgm:spPr/>
    </dgm:pt>
    <dgm:pt modelId="{0622B5D6-F931-449D-9B8F-899A41C0BA28}" type="pres">
      <dgm:prSet presAssocID="{A1E17D28-EC28-4A37-988D-6272BAE4C1A5}" presName="childRect" presStyleLbl="bgAcc1" presStyleIdx="1" presStyleCnt="3" custScaleY="201039" custLinFactNeighborX="1637" custLinFactNeighborY="-2611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1EA37074-7816-48DF-B9F0-6F3EA5D8C2C3}" type="pres">
      <dgm:prSet presAssocID="{A1E17D28-EC28-4A37-988D-6272BAE4C1A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DB7724A-5DA6-4B68-8639-E9A7C216D8BD}" type="pres">
      <dgm:prSet presAssocID="{A1E17D28-EC28-4A37-988D-6272BAE4C1A5}" presName="parentRect" presStyleLbl="alignNode1" presStyleIdx="1" presStyleCnt="3" custLinFactNeighborX="1637" custLinFactNeighborY="59569"/>
      <dgm:spPr/>
      <dgm:t>
        <a:bodyPr/>
        <a:lstStyle/>
        <a:p>
          <a:endParaRPr lang="en-ZA"/>
        </a:p>
      </dgm:t>
    </dgm:pt>
    <dgm:pt modelId="{7D0BEC1F-8E2B-4A4A-8137-CAE62A5AF89D}" type="pres">
      <dgm:prSet presAssocID="{A1E17D28-EC28-4A37-988D-6272BAE4C1A5}" presName="adorn" presStyleLbl="fgAccFollowNode1" presStyleIdx="1" presStyleCnt="3" custLinFactNeighborX="8500" custLinFactNeighborY="32171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</dgm:spPr>
      <dgm:t>
        <a:bodyPr/>
        <a:lstStyle/>
        <a:p>
          <a:endParaRPr lang="en-ZA"/>
        </a:p>
      </dgm:t>
    </dgm:pt>
    <dgm:pt modelId="{D055C137-B454-4CAE-9419-78346B4D5281}" type="pres">
      <dgm:prSet presAssocID="{212E91D9-3A1C-45A4-9775-CA6E3BFA030E}" presName="sibTrans" presStyleLbl="sibTrans2D1" presStyleIdx="0" presStyleCnt="0"/>
      <dgm:spPr/>
      <dgm:t>
        <a:bodyPr/>
        <a:lstStyle/>
        <a:p>
          <a:endParaRPr lang="en-ZA"/>
        </a:p>
      </dgm:t>
    </dgm:pt>
    <dgm:pt modelId="{1372A056-6A18-4C42-B1E5-7A8FBC72D1A5}" type="pres">
      <dgm:prSet presAssocID="{7BA42B8D-0FE3-459C-BF53-A32B9C3FDFFF}" presName="compNode" presStyleCnt="0"/>
      <dgm:spPr/>
    </dgm:pt>
    <dgm:pt modelId="{768CA215-0D83-40CB-B342-C052BE0DE246}" type="pres">
      <dgm:prSet presAssocID="{7BA42B8D-0FE3-459C-BF53-A32B9C3FDFFF}" presName="childRect" presStyleLbl="bgAcc1" presStyleIdx="2" presStyleCnt="3" custScaleY="198277" custLinFactNeighborX="743" custLinFactNeighborY="-2542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ED2F433-7F23-42D8-9845-4C86451BBA04}" type="pres">
      <dgm:prSet presAssocID="{7BA42B8D-0FE3-459C-BF53-A32B9C3FDFF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D276B9E6-399B-41EF-AD8A-0C77F1BC5849}" type="pres">
      <dgm:prSet presAssocID="{7BA42B8D-0FE3-459C-BF53-A32B9C3FDFFF}" presName="parentRect" presStyleLbl="alignNode1" presStyleIdx="2" presStyleCnt="3" custLinFactNeighborX="743" custLinFactNeighborY="57720"/>
      <dgm:spPr/>
      <dgm:t>
        <a:bodyPr/>
        <a:lstStyle/>
        <a:p>
          <a:endParaRPr lang="en-ZA"/>
        </a:p>
      </dgm:t>
    </dgm:pt>
    <dgm:pt modelId="{C0CB17DF-0C50-4B45-8198-AC6D0A6C922C}" type="pres">
      <dgm:prSet presAssocID="{7BA42B8D-0FE3-459C-BF53-A32B9C3FDFFF}" presName="adorn" presStyleLbl="fgAccFollowNode1" presStyleIdx="2" presStyleCnt="3" custLinFactNeighborX="12446" custLinFactNeighborY="25751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en-ZA"/>
        </a:p>
      </dgm:t>
    </dgm:pt>
  </dgm:ptLst>
  <dgm:cxnLst>
    <dgm:cxn modelId="{D3AE5230-7F1A-46FA-9EB0-48E1C8803C75}" srcId="{7BA42B8D-0FE3-459C-BF53-A32B9C3FDFFF}" destId="{9BAA9E04-05DF-4B6B-84CA-03B5852EC25B}" srcOrd="0" destOrd="0" parTransId="{93C229C3-D46E-41D1-8350-BF5A7ABBF56C}" sibTransId="{86EF32FB-C916-4047-8685-89D00DFA7A0D}"/>
    <dgm:cxn modelId="{996C83E2-831A-4395-A259-A1B64FDA753E}" srcId="{EDC4C95C-A8EA-4500-959F-87514F23AF54}" destId="{0293C7F0-7ADF-4881-9737-0C16A51DD453}" srcOrd="5" destOrd="0" parTransId="{ACF4A15A-BAB3-448C-959F-C052506AFC8D}" sibTransId="{D18C35D1-D68F-4EF2-9A5F-F1A16A2C7CE1}"/>
    <dgm:cxn modelId="{014FE367-1B50-4E55-B96A-060B3E931828}" type="presOf" srcId="{7121BA5C-3711-473E-B5AF-9F861B578D32}" destId="{D89B3501-9EEA-43AF-BFAD-128F31B79F28}" srcOrd="0" destOrd="0" presId="urn:microsoft.com/office/officeart/2005/8/layout/bList2"/>
    <dgm:cxn modelId="{D6B1C5B0-08A3-4104-B1CF-3C9ED46580EB}" srcId="{A1E17D28-EC28-4A37-988D-6272BAE4C1A5}" destId="{2C83BEE4-1017-4BAA-8FAF-79FA7C261C4F}" srcOrd="3" destOrd="0" parTransId="{6D4137B5-7038-427D-9462-CB058E607B4E}" sibTransId="{39309E45-C1EC-4149-8F53-603C7A94056F}"/>
    <dgm:cxn modelId="{DEF57144-ADBA-476D-9797-613D9674B302}" srcId="{EDC4C95C-A8EA-4500-959F-87514F23AF54}" destId="{36BDCFCA-C712-4F81-8B09-E78F50F3A57B}" srcOrd="0" destOrd="0" parTransId="{06E68549-E1EA-4642-9243-30E2CE7FD379}" sibTransId="{7764E602-33C5-44E1-A52F-5AD21F4A8C96}"/>
    <dgm:cxn modelId="{BE98EB53-AC64-4C10-BFEF-CE1533B3CDBE}" type="presOf" srcId="{7BA42B8D-0FE3-459C-BF53-A32B9C3FDFFF}" destId="{5ED2F433-7F23-42D8-9845-4C86451BBA04}" srcOrd="0" destOrd="0" presId="urn:microsoft.com/office/officeart/2005/8/layout/bList2"/>
    <dgm:cxn modelId="{8F490E7D-4C53-48CF-8091-60C08D416092}" srcId="{A1E17D28-EC28-4A37-988D-6272BAE4C1A5}" destId="{0D03EF2A-5FC9-4C60-B4A9-D25932BF47BB}" srcOrd="5" destOrd="0" parTransId="{E187EDF5-50C6-4E65-84F4-90BE1977ACD4}" sibTransId="{6DB2BB7B-D5AE-4E88-8D15-A3880138926E}"/>
    <dgm:cxn modelId="{857AB036-65F8-4981-8CD0-4DCD631D49C7}" srcId="{7BA42B8D-0FE3-459C-BF53-A32B9C3FDFFF}" destId="{889A3494-8027-4114-ACC4-8E5B9716C515}" srcOrd="3" destOrd="0" parTransId="{B5DFAFD3-71DF-48D4-AC51-CB84736F1348}" sibTransId="{E5C24231-A376-4795-BB69-B3DDB361E7A3}"/>
    <dgm:cxn modelId="{9D858917-C6C9-44F1-AE22-E2ABC48B7DE1}" srcId="{EDC4C95C-A8EA-4500-959F-87514F23AF54}" destId="{EA314079-9BD3-47CF-9CDA-B92B79D682E7}" srcOrd="1" destOrd="0" parTransId="{C95C4751-CFCC-49FC-93D2-529653436D35}" sibTransId="{3C8E2BA0-A5CB-422A-B770-6239A75EB65A}"/>
    <dgm:cxn modelId="{44603C10-78B5-4F1F-885C-D7B10AEA3997}" type="presOf" srcId="{4A4216B3-14AF-46A5-B402-0355B88A897A}" destId="{0622B5D6-F931-449D-9B8F-899A41C0BA28}" srcOrd="0" destOrd="6" presId="urn:microsoft.com/office/officeart/2005/8/layout/bList2"/>
    <dgm:cxn modelId="{7687035A-57BD-4DEA-98B7-50493C5BD7C2}" srcId="{7121BA5C-3711-473E-B5AF-9F861B578D32}" destId="{A1E17D28-EC28-4A37-988D-6272BAE4C1A5}" srcOrd="1" destOrd="0" parTransId="{518DB362-B779-44BB-BBD5-A39DAF650393}" sibTransId="{212E91D9-3A1C-45A4-9775-CA6E3BFA030E}"/>
    <dgm:cxn modelId="{2252CFFF-F309-4D9A-8E74-EEE6A678CB83}" type="presOf" srcId="{F87C889C-12A5-478D-9264-35D231261893}" destId="{768CA215-0D83-40CB-B342-C052BE0DE246}" srcOrd="0" destOrd="2" presId="urn:microsoft.com/office/officeart/2005/8/layout/bList2"/>
    <dgm:cxn modelId="{AF572BFC-FAD9-49BB-9712-E9320CB5E046}" type="presOf" srcId="{7BA42B8D-0FE3-459C-BF53-A32B9C3FDFFF}" destId="{D276B9E6-399B-41EF-AD8A-0C77F1BC5849}" srcOrd="1" destOrd="0" presId="urn:microsoft.com/office/officeart/2005/8/layout/bList2"/>
    <dgm:cxn modelId="{D99797E0-0FC3-411E-A586-4488E828D2E8}" type="presOf" srcId="{36BDCFCA-C712-4F81-8B09-E78F50F3A57B}" destId="{4258233D-5F59-44D6-985A-569728389BE2}" srcOrd="0" destOrd="0" presId="urn:microsoft.com/office/officeart/2005/8/layout/bList2"/>
    <dgm:cxn modelId="{865F8DAA-D1FD-4CC6-8593-D11B1ACFC917}" srcId="{7BA42B8D-0FE3-459C-BF53-A32B9C3FDFFF}" destId="{AFE058A1-6B79-4215-8AA0-7042246AB68D}" srcOrd="4" destOrd="0" parTransId="{0C4B4971-2E86-49DB-9A9D-9207061BA77E}" sibTransId="{68FE4825-7DD1-45BC-94A0-371391A5784C}"/>
    <dgm:cxn modelId="{E8000199-DB9E-4A7C-86AE-00A6B229ED2E}" type="presOf" srcId="{0D03EF2A-5FC9-4C60-B4A9-D25932BF47BB}" destId="{0622B5D6-F931-449D-9B8F-899A41C0BA28}" srcOrd="0" destOrd="5" presId="urn:microsoft.com/office/officeart/2005/8/layout/bList2"/>
    <dgm:cxn modelId="{3C978B32-5519-4C30-BA2E-EAE9BF19C0B8}" srcId="{A1E17D28-EC28-4A37-988D-6272BAE4C1A5}" destId="{03E3AA19-110D-4AA1-AD54-9FA14FC53CCC}" srcOrd="2" destOrd="0" parTransId="{5E6A232A-FC77-4299-BEF0-48A356581C18}" sibTransId="{4BF8A47B-6B18-43E3-8C96-A59CBD7BD6F5}"/>
    <dgm:cxn modelId="{877F1A41-FA18-4722-BD33-782AAD4706C9}" srcId="{EDC4C95C-A8EA-4500-959F-87514F23AF54}" destId="{9D46D8AA-64BD-48DA-ABA4-371387411554}" srcOrd="2" destOrd="0" parTransId="{70448D78-9CF0-4AD5-8AA9-997C250708CD}" sibTransId="{0707B889-02DF-4CD0-BC18-DC79AAC8CD3E}"/>
    <dgm:cxn modelId="{8D7B0424-6134-4134-A76B-858244BB569A}" type="presOf" srcId="{9D46D8AA-64BD-48DA-ABA4-371387411554}" destId="{4258233D-5F59-44D6-985A-569728389BE2}" srcOrd="0" destOrd="2" presId="urn:microsoft.com/office/officeart/2005/8/layout/bList2"/>
    <dgm:cxn modelId="{3C4C35D4-A7E5-4FFB-A68D-C3884998D1D0}" type="presOf" srcId="{5A243FC1-B97B-47D9-9FED-3FA001028E53}" destId="{4258233D-5F59-44D6-985A-569728389BE2}" srcOrd="0" destOrd="3" presId="urn:microsoft.com/office/officeart/2005/8/layout/bList2"/>
    <dgm:cxn modelId="{95B6EC8D-A15A-4205-A51D-321254EE7744}" type="presOf" srcId="{0293C7F0-7ADF-4881-9737-0C16A51DD453}" destId="{4258233D-5F59-44D6-985A-569728389BE2}" srcOrd="0" destOrd="5" presId="urn:microsoft.com/office/officeart/2005/8/layout/bList2"/>
    <dgm:cxn modelId="{99FF0642-3B95-4EAC-8103-17471B3EE419}" type="presOf" srcId="{9BAA9E04-05DF-4B6B-84CA-03B5852EC25B}" destId="{768CA215-0D83-40CB-B342-C052BE0DE246}" srcOrd="0" destOrd="0" presId="urn:microsoft.com/office/officeart/2005/8/layout/bList2"/>
    <dgm:cxn modelId="{B75D3E62-B2F7-425E-BA03-0F4CAB248DAD}" srcId="{EDC4C95C-A8EA-4500-959F-87514F23AF54}" destId="{89CD4A5C-D49D-4626-994A-A814A954E159}" srcOrd="6" destOrd="0" parTransId="{CE9654E3-1934-4070-95C0-4A9E89871D81}" sibTransId="{5CE26256-BB7A-4924-82FC-E10178FAD9B2}"/>
    <dgm:cxn modelId="{C4700E03-8091-41C1-9EB0-451E618306DC}" type="presOf" srcId="{889A3494-8027-4114-ACC4-8E5B9716C515}" destId="{768CA215-0D83-40CB-B342-C052BE0DE246}" srcOrd="0" destOrd="3" presId="urn:microsoft.com/office/officeart/2005/8/layout/bList2"/>
    <dgm:cxn modelId="{206B956D-E7CF-4765-B325-B841B77D3B1A}" type="presOf" srcId="{A1E17D28-EC28-4A37-988D-6272BAE4C1A5}" destId="{1EA37074-7816-48DF-B9F0-6F3EA5D8C2C3}" srcOrd="0" destOrd="0" presId="urn:microsoft.com/office/officeart/2005/8/layout/bList2"/>
    <dgm:cxn modelId="{C01D7879-DD3F-4792-96E0-4EE644AE71B7}" srcId="{7121BA5C-3711-473E-B5AF-9F861B578D32}" destId="{EDC4C95C-A8EA-4500-959F-87514F23AF54}" srcOrd="0" destOrd="0" parTransId="{925ECEB8-CC4D-42BE-8F5D-19C863B18CA6}" sibTransId="{67F613A0-FCDA-4015-B3F3-289D892BA281}"/>
    <dgm:cxn modelId="{84907107-176C-4B0B-AB61-C30D778AD2AD}" type="presOf" srcId="{923DE23F-99A2-40BE-AEAD-1CB2748A9ACF}" destId="{4258233D-5F59-44D6-985A-569728389BE2}" srcOrd="0" destOrd="4" presId="urn:microsoft.com/office/officeart/2005/8/layout/bList2"/>
    <dgm:cxn modelId="{29E4F9FB-1C05-4BBC-B1F0-BC9C284E9B95}" type="presOf" srcId="{395779A7-F4DB-4A03-9E7F-EA57DE96C460}" destId="{0622B5D6-F931-449D-9B8F-899A41C0BA28}" srcOrd="0" destOrd="4" presId="urn:microsoft.com/office/officeart/2005/8/layout/bList2"/>
    <dgm:cxn modelId="{A19724C8-E617-432D-B56A-84FA517DF74B}" srcId="{A1E17D28-EC28-4A37-988D-6272BAE4C1A5}" destId="{B8CF0879-BBBE-4213-B0EB-0ECAF366496C}" srcOrd="0" destOrd="0" parTransId="{EDC11ED9-C281-4F5D-AE3E-5560C98328E4}" sibTransId="{DE974D64-D8A3-4360-B743-BD2B52735E4B}"/>
    <dgm:cxn modelId="{635E9AF4-7C40-4B71-B062-030558056DCA}" type="presOf" srcId="{EDC4C95C-A8EA-4500-959F-87514F23AF54}" destId="{CC8B9891-10B4-422F-86A0-B7F935751DEA}" srcOrd="1" destOrd="0" presId="urn:microsoft.com/office/officeart/2005/8/layout/bList2"/>
    <dgm:cxn modelId="{DE060427-322A-4266-88D5-06D7CF598990}" srcId="{A1E17D28-EC28-4A37-988D-6272BAE4C1A5}" destId="{4A4216B3-14AF-46A5-B402-0355B88A897A}" srcOrd="6" destOrd="0" parTransId="{9E4410F2-2AA5-4378-9FD0-9A45D04B3DB5}" sibTransId="{81D6A130-529E-4FAB-80F9-AB98EA092E15}"/>
    <dgm:cxn modelId="{6F9A9A9B-5CB0-4144-8890-60F67F1A08BB}" type="presOf" srcId="{EA314079-9BD3-47CF-9CDA-B92B79D682E7}" destId="{4258233D-5F59-44D6-985A-569728389BE2}" srcOrd="0" destOrd="1" presId="urn:microsoft.com/office/officeart/2005/8/layout/bList2"/>
    <dgm:cxn modelId="{98417803-2750-4C61-A2AB-445F7CFDBF90}" srcId="{7BA42B8D-0FE3-459C-BF53-A32B9C3FDFFF}" destId="{F87C889C-12A5-478D-9264-35D231261893}" srcOrd="2" destOrd="0" parTransId="{F04DA634-3AD2-4A38-9FDD-62BEFBD8033C}" sibTransId="{6ABC8880-D368-4CB4-B57B-42361A2A48F8}"/>
    <dgm:cxn modelId="{578492FF-21BF-4A3D-B68E-7BF8A6C23A94}" srcId="{A1E17D28-EC28-4A37-988D-6272BAE4C1A5}" destId="{D732E14D-04B3-43BD-952A-7CE6895BA8F0}" srcOrd="1" destOrd="0" parTransId="{0385B52E-6FBF-4DD7-BEE2-6F09CA3C85C9}" sibTransId="{C6BB66D2-D211-4CE8-83D6-E60F750A0C9A}"/>
    <dgm:cxn modelId="{5A82465A-4C9E-4FEE-ACA4-E0E1EA706AB3}" type="presOf" srcId="{67F613A0-FCDA-4015-B3F3-289D892BA281}" destId="{903B482F-AEA1-43F1-9346-12B386C2EB6D}" srcOrd="0" destOrd="0" presId="urn:microsoft.com/office/officeart/2005/8/layout/bList2"/>
    <dgm:cxn modelId="{A16AC636-A9EA-46A5-9027-431283908E14}" type="presOf" srcId="{AFE058A1-6B79-4215-8AA0-7042246AB68D}" destId="{768CA215-0D83-40CB-B342-C052BE0DE246}" srcOrd="0" destOrd="4" presId="urn:microsoft.com/office/officeart/2005/8/layout/bList2"/>
    <dgm:cxn modelId="{CD5270D2-0F50-406F-A75E-11AD7F1F84E6}" type="presOf" srcId="{89CD4A5C-D49D-4626-994A-A814A954E159}" destId="{4258233D-5F59-44D6-985A-569728389BE2}" srcOrd="0" destOrd="6" presId="urn:microsoft.com/office/officeart/2005/8/layout/bList2"/>
    <dgm:cxn modelId="{1F7E52AE-0A9B-40C4-B1B0-D386AF7F5645}" type="presOf" srcId="{212E91D9-3A1C-45A4-9775-CA6E3BFA030E}" destId="{D055C137-B454-4CAE-9419-78346B4D5281}" srcOrd="0" destOrd="0" presId="urn:microsoft.com/office/officeart/2005/8/layout/bList2"/>
    <dgm:cxn modelId="{50422C8D-E216-4D92-A54B-727379A7A2F0}" type="presOf" srcId="{D732E14D-04B3-43BD-952A-7CE6895BA8F0}" destId="{0622B5D6-F931-449D-9B8F-899A41C0BA28}" srcOrd="0" destOrd="1" presId="urn:microsoft.com/office/officeart/2005/8/layout/bList2"/>
    <dgm:cxn modelId="{1954A4FB-D101-48BE-B34E-31C8853DF5E7}" type="presOf" srcId="{2C83BEE4-1017-4BAA-8FAF-79FA7C261C4F}" destId="{0622B5D6-F931-449D-9B8F-899A41C0BA28}" srcOrd="0" destOrd="3" presId="urn:microsoft.com/office/officeart/2005/8/layout/bList2"/>
    <dgm:cxn modelId="{A82129A9-5B6A-4F44-93AF-38AD37E385A4}" type="presOf" srcId="{EDC4C95C-A8EA-4500-959F-87514F23AF54}" destId="{29CF422F-D951-454E-872E-7B29BC09820B}" srcOrd="0" destOrd="0" presId="urn:microsoft.com/office/officeart/2005/8/layout/bList2"/>
    <dgm:cxn modelId="{5AA9BE4F-F448-48A1-B823-7DDAB7464989}" type="presOf" srcId="{B8CF0879-BBBE-4213-B0EB-0ECAF366496C}" destId="{0622B5D6-F931-449D-9B8F-899A41C0BA28}" srcOrd="0" destOrd="0" presId="urn:microsoft.com/office/officeart/2005/8/layout/bList2"/>
    <dgm:cxn modelId="{D18AB9E7-29B8-4C3C-A0AD-14771E38ED24}" srcId="{7121BA5C-3711-473E-B5AF-9F861B578D32}" destId="{7BA42B8D-0FE3-459C-BF53-A32B9C3FDFFF}" srcOrd="2" destOrd="0" parTransId="{23635160-4D71-47AC-8065-489F64BFD33F}" sibTransId="{65ACFD4D-06BA-4A85-8132-51A7E2E4E49E}"/>
    <dgm:cxn modelId="{611A3682-29E7-4022-A9F1-48A79D812801}" type="presOf" srcId="{45728A0B-677F-4662-B50D-DBD69B6074E9}" destId="{768CA215-0D83-40CB-B342-C052BE0DE246}" srcOrd="0" destOrd="1" presId="urn:microsoft.com/office/officeart/2005/8/layout/bList2"/>
    <dgm:cxn modelId="{CDC1253E-BB23-45AA-ADCF-71EA531D1056}" srcId="{A1E17D28-EC28-4A37-988D-6272BAE4C1A5}" destId="{395779A7-F4DB-4A03-9E7F-EA57DE96C460}" srcOrd="4" destOrd="0" parTransId="{0D28EB43-E129-4781-B3B0-CB240001DE8C}" sibTransId="{E1410025-AEF4-4C29-8C43-E98C04CE873A}"/>
    <dgm:cxn modelId="{671CD6D3-AC3F-4376-9BCD-B3DE39512316}" type="presOf" srcId="{A1E17D28-EC28-4A37-988D-6272BAE4C1A5}" destId="{5DB7724A-5DA6-4B68-8639-E9A7C216D8BD}" srcOrd="1" destOrd="0" presId="urn:microsoft.com/office/officeart/2005/8/layout/bList2"/>
    <dgm:cxn modelId="{900FA7B5-64EC-4A76-B882-AB2A85FFAF16}" srcId="{EDC4C95C-A8EA-4500-959F-87514F23AF54}" destId="{923DE23F-99A2-40BE-AEAD-1CB2748A9ACF}" srcOrd="4" destOrd="0" parTransId="{0FF42325-7C07-44A3-8F57-2F824E0EDB10}" sibTransId="{6191C73F-1E94-4195-88A7-1B335AB121E9}"/>
    <dgm:cxn modelId="{3DCE433C-93FB-46D2-9838-79713640AC14}" srcId="{EDC4C95C-A8EA-4500-959F-87514F23AF54}" destId="{5A243FC1-B97B-47D9-9FED-3FA001028E53}" srcOrd="3" destOrd="0" parTransId="{A24F6ED0-DA3F-4144-93E3-DBB4B80F1625}" sibTransId="{77DBE28D-2635-40E0-83F9-3406D173F13F}"/>
    <dgm:cxn modelId="{391F6DDB-6598-4685-A00E-7B02460AB823}" srcId="{7BA42B8D-0FE3-459C-BF53-A32B9C3FDFFF}" destId="{45728A0B-677F-4662-B50D-DBD69B6074E9}" srcOrd="1" destOrd="0" parTransId="{F096522A-EA11-422F-AB67-12A76A285847}" sibTransId="{3B3B2616-DD3C-453A-80BB-2EE97E7EDC9C}"/>
    <dgm:cxn modelId="{74211508-911A-4AF1-833D-ADE9223CE0E5}" type="presOf" srcId="{03E3AA19-110D-4AA1-AD54-9FA14FC53CCC}" destId="{0622B5D6-F931-449D-9B8F-899A41C0BA28}" srcOrd="0" destOrd="2" presId="urn:microsoft.com/office/officeart/2005/8/layout/bList2"/>
    <dgm:cxn modelId="{3B4051CC-5946-447D-8E67-485FDDDCCCFD}" type="presParOf" srcId="{D89B3501-9EEA-43AF-BFAD-128F31B79F28}" destId="{9449A20E-DCF9-45E7-8914-380E5D5804A3}" srcOrd="0" destOrd="0" presId="urn:microsoft.com/office/officeart/2005/8/layout/bList2"/>
    <dgm:cxn modelId="{92C0E693-FED8-43CC-AACE-FD1C1BA37D48}" type="presParOf" srcId="{9449A20E-DCF9-45E7-8914-380E5D5804A3}" destId="{4258233D-5F59-44D6-985A-569728389BE2}" srcOrd="0" destOrd="0" presId="urn:microsoft.com/office/officeart/2005/8/layout/bList2"/>
    <dgm:cxn modelId="{7D8FD547-032F-4868-9D7E-C39E73E29848}" type="presParOf" srcId="{9449A20E-DCF9-45E7-8914-380E5D5804A3}" destId="{29CF422F-D951-454E-872E-7B29BC09820B}" srcOrd="1" destOrd="0" presId="urn:microsoft.com/office/officeart/2005/8/layout/bList2"/>
    <dgm:cxn modelId="{DDBF813E-B91A-4176-ABF1-5AE46B8F0E74}" type="presParOf" srcId="{9449A20E-DCF9-45E7-8914-380E5D5804A3}" destId="{CC8B9891-10B4-422F-86A0-B7F935751DEA}" srcOrd="2" destOrd="0" presId="urn:microsoft.com/office/officeart/2005/8/layout/bList2"/>
    <dgm:cxn modelId="{67490561-AA28-4DCD-856A-1E66643BF4C1}" type="presParOf" srcId="{9449A20E-DCF9-45E7-8914-380E5D5804A3}" destId="{D40FFB1A-9336-490B-9961-9AE136E0CF3E}" srcOrd="3" destOrd="0" presId="urn:microsoft.com/office/officeart/2005/8/layout/bList2"/>
    <dgm:cxn modelId="{067FD88A-103E-46CD-A12A-29A217763097}" type="presParOf" srcId="{D89B3501-9EEA-43AF-BFAD-128F31B79F28}" destId="{903B482F-AEA1-43F1-9346-12B386C2EB6D}" srcOrd="1" destOrd="0" presId="urn:microsoft.com/office/officeart/2005/8/layout/bList2"/>
    <dgm:cxn modelId="{AF1B062A-3C5C-4029-B69E-D476D3FB577F}" type="presParOf" srcId="{D89B3501-9EEA-43AF-BFAD-128F31B79F28}" destId="{07B1ABDE-C12E-4F19-8836-254AE46179BB}" srcOrd="2" destOrd="0" presId="urn:microsoft.com/office/officeart/2005/8/layout/bList2"/>
    <dgm:cxn modelId="{B4F3080A-41E8-4C10-A83A-B2F06D25154A}" type="presParOf" srcId="{07B1ABDE-C12E-4F19-8836-254AE46179BB}" destId="{0622B5D6-F931-449D-9B8F-899A41C0BA28}" srcOrd="0" destOrd="0" presId="urn:microsoft.com/office/officeart/2005/8/layout/bList2"/>
    <dgm:cxn modelId="{228037F8-96DF-4F7C-BA05-FB8C69A98354}" type="presParOf" srcId="{07B1ABDE-C12E-4F19-8836-254AE46179BB}" destId="{1EA37074-7816-48DF-B9F0-6F3EA5D8C2C3}" srcOrd="1" destOrd="0" presId="urn:microsoft.com/office/officeart/2005/8/layout/bList2"/>
    <dgm:cxn modelId="{FD6B53C0-D00E-4D42-8F25-00E780670E0D}" type="presParOf" srcId="{07B1ABDE-C12E-4F19-8836-254AE46179BB}" destId="{5DB7724A-5DA6-4B68-8639-E9A7C216D8BD}" srcOrd="2" destOrd="0" presId="urn:microsoft.com/office/officeart/2005/8/layout/bList2"/>
    <dgm:cxn modelId="{0DDD4F83-96AB-4789-A78E-8682F5C1F23C}" type="presParOf" srcId="{07B1ABDE-C12E-4F19-8836-254AE46179BB}" destId="{7D0BEC1F-8E2B-4A4A-8137-CAE62A5AF89D}" srcOrd="3" destOrd="0" presId="urn:microsoft.com/office/officeart/2005/8/layout/bList2"/>
    <dgm:cxn modelId="{1380243F-7A7C-43D4-BC41-0916B29081A8}" type="presParOf" srcId="{D89B3501-9EEA-43AF-BFAD-128F31B79F28}" destId="{D055C137-B454-4CAE-9419-78346B4D5281}" srcOrd="3" destOrd="0" presId="urn:microsoft.com/office/officeart/2005/8/layout/bList2"/>
    <dgm:cxn modelId="{2CB0E123-B215-4B21-8D86-6EAA8F115806}" type="presParOf" srcId="{D89B3501-9EEA-43AF-BFAD-128F31B79F28}" destId="{1372A056-6A18-4C42-B1E5-7A8FBC72D1A5}" srcOrd="4" destOrd="0" presId="urn:microsoft.com/office/officeart/2005/8/layout/bList2"/>
    <dgm:cxn modelId="{8F96EC45-9F2D-4AA5-9A72-3DEB59D07965}" type="presParOf" srcId="{1372A056-6A18-4C42-B1E5-7A8FBC72D1A5}" destId="{768CA215-0D83-40CB-B342-C052BE0DE246}" srcOrd="0" destOrd="0" presId="urn:microsoft.com/office/officeart/2005/8/layout/bList2"/>
    <dgm:cxn modelId="{B1B324F4-584A-4650-8907-9BFE877D056B}" type="presParOf" srcId="{1372A056-6A18-4C42-B1E5-7A8FBC72D1A5}" destId="{5ED2F433-7F23-42D8-9845-4C86451BBA04}" srcOrd="1" destOrd="0" presId="urn:microsoft.com/office/officeart/2005/8/layout/bList2"/>
    <dgm:cxn modelId="{0074F8AE-D94A-49C4-AB50-5DE9F56F5F38}" type="presParOf" srcId="{1372A056-6A18-4C42-B1E5-7A8FBC72D1A5}" destId="{D276B9E6-399B-41EF-AD8A-0C77F1BC5849}" srcOrd="2" destOrd="0" presId="urn:microsoft.com/office/officeart/2005/8/layout/bList2"/>
    <dgm:cxn modelId="{65377B2A-8D07-4FF1-98E6-F3CEA3847642}" type="presParOf" srcId="{1372A056-6A18-4C42-B1E5-7A8FBC72D1A5}" destId="{C0CB17DF-0C50-4B45-8198-AC6D0A6C922C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21BA5C-3711-473E-B5AF-9F861B578D32}" type="doc">
      <dgm:prSet loTypeId="urn:microsoft.com/office/officeart/2005/8/layout/b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EDC4C95C-A8EA-4500-959F-87514F23AF54}">
      <dgm:prSet phldrT="[Text]"/>
      <dgm:spPr>
        <a:solidFill>
          <a:srgbClr val="FF0000"/>
        </a:solidFill>
      </dgm:spPr>
      <dgm:t>
        <a:bodyPr/>
        <a:lstStyle/>
        <a:p>
          <a:r>
            <a:rPr lang="en-ZA" dirty="0"/>
            <a:t>Small Business</a:t>
          </a:r>
        </a:p>
      </dgm:t>
    </dgm:pt>
    <dgm:pt modelId="{925ECEB8-CC4D-42BE-8F5D-19C863B18CA6}" type="parTrans" cxnId="{C01D7879-DD3F-4792-96E0-4EE644AE71B7}">
      <dgm:prSet/>
      <dgm:spPr/>
      <dgm:t>
        <a:bodyPr/>
        <a:lstStyle/>
        <a:p>
          <a:endParaRPr lang="en-ZA"/>
        </a:p>
      </dgm:t>
    </dgm:pt>
    <dgm:pt modelId="{67F613A0-FCDA-4015-B3F3-289D892BA281}" type="sibTrans" cxnId="{C01D7879-DD3F-4792-96E0-4EE644AE71B7}">
      <dgm:prSet/>
      <dgm:spPr/>
      <dgm:t>
        <a:bodyPr/>
        <a:lstStyle/>
        <a:p>
          <a:endParaRPr lang="en-ZA"/>
        </a:p>
      </dgm:t>
    </dgm:pt>
    <dgm:pt modelId="{A1E17D28-EC28-4A37-988D-6272BAE4C1A5}">
      <dgm:prSet phldrT="[Text]"/>
      <dgm:spPr/>
      <dgm:t>
        <a:bodyPr/>
        <a:lstStyle/>
        <a:p>
          <a:r>
            <a:rPr lang="en-ZA" dirty="0"/>
            <a:t>Government</a:t>
          </a:r>
        </a:p>
      </dgm:t>
    </dgm:pt>
    <dgm:pt modelId="{518DB362-B779-44BB-BBD5-A39DAF650393}" type="parTrans" cxnId="{7687035A-57BD-4DEA-98B7-50493C5BD7C2}">
      <dgm:prSet/>
      <dgm:spPr/>
      <dgm:t>
        <a:bodyPr/>
        <a:lstStyle/>
        <a:p>
          <a:endParaRPr lang="en-ZA"/>
        </a:p>
      </dgm:t>
    </dgm:pt>
    <dgm:pt modelId="{212E91D9-3A1C-45A4-9775-CA6E3BFA030E}" type="sibTrans" cxnId="{7687035A-57BD-4DEA-98B7-50493C5BD7C2}">
      <dgm:prSet/>
      <dgm:spPr/>
      <dgm:t>
        <a:bodyPr/>
        <a:lstStyle/>
        <a:p>
          <a:endParaRPr lang="en-ZA"/>
        </a:p>
      </dgm:t>
    </dgm:pt>
    <dgm:pt modelId="{7BA42B8D-0FE3-459C-BF53-A32B9C3FDFFF}">
      <dgm:prSet phldrT="[Text]"/>
      <dgm:spPr>
        <a:solidFill>
          <a:srgbClr val="FF0000"/>
        </a:solidFill>
      </dgm:spPr>
      <dgm:t>
        <a:bodyPr/>
        <a:lstStyle/>
        <a:p>
          <a:r>
            <a:rPr lang="en-ZA" dirty="0"/>
            <a:t>Large retailers</a:t>
          </a:r>
        </a:p>
      </dgm:t>
    </dgm:pt>
    <dgm:pt modelId="{23635160-4D71-47AC-8065-489F64BFD33F}" type="parTrans" cxnId="{D18AB9E7-29B8-4C3C-A0AD-14771E38ED24}">
      <dgm:prSet/>
      <dgm:spPr/>
      <dgm:t>
        <a:bodyPr/>
        <a:lstStyle/>
        <a:p>
          <a:endParaRPr lang="en-ZA"/>
        </a:p>
      </dgm:t>
    </dgm:pt>
    <dgm:pt modelId="{65ACFD4D-06BA-4A85-8132-51A7E2E4E49E}" type="sibTrans" cxnId="{D18AB9E7-29B8-4C3C-A0AD-14771E38ED24}">
      <dgm:prSet/>
      <dgm:spPr/>
      <dgm:t>
        <a:bodyPr/>
        <a:lstStyle/>
        <a:p>
          <a:endParaRPr lang="en-ZA"/>
        </a:p>
      </dgm:t>
    </dgm:pt>
    <dgm:pt modelId="{B8CF0879-BBBE-4213-B0EB-0ECAF366496C}">
      <dgm:prSet/>
      <dgm:spPr/>
      <dgm:t>
        <a:bodyPr/>
        <a:lstStyle/>
        <a:p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Background role</a:t>
          </a:r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EDC11ED9-C281-4F5D-AE3E-5560C98328E4}" type="parTrans" cxnId="{A19724C8-E617-432D-B56A-84FA517DF74B}">
      <dgm:prSet/>
      <dgm:spPr/>
      <dgm:t>
        <a:bodyPr/>
        <a:lstStyle/>
        <a:p>
          <a:endParaRPr lang="en-ZA"/>
        </a:p>
      </dgm:t>
    </dgm:pt>
    <dgm:pt modelId="{DE974D64-D8A3-4360-B743-BD2B52735E4B}" type="sibTrans" cxnId="{A19724C8-E617-432D-B56A-84FA517DF74B}">
      <dgm:prSet/>
      <dgm:spPr/>
      <dgm:t>
        <a:bodyPr/>
        <a:lstStyle/>
        <a:p>
          <a:endParaRPr lang="en-ZA"/>
        </a:p>
      </dgm:t>
    </dgm:pt>
    <dgm:pt modelId="{9BAA9E04-05DF-4B6B-84CA-03B5852EC25B}">
      <dgm:prSet/>
      <dgm:spPr/>
      <dgm:t>
        <a:bodyPr/>
        <a:lstStyle/>
        <a:p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An </a:t>
          </a:r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involved, participative </a:t>
          </a:r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member</a:t>
          </a:r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93C229C3-D46E-41D1-8350-BF5A7ABBF56C}" type="parTrans" cxnId="{D3AE5230-7F1A-46FA-9EB0-48E1C8803C75}">
      <dgm:prSet/>
      <dgm:spPr/>
      <dgm:t>
        <a:bodyPr/>
        <a:lstStyle/>
        <a:p>
          <a:endParaRPr lang="en-ZA"/>
        </a:p>
      </dgm:t>
    </dgm:pt>
    <dgm:pt modelId="{86EF32FB-C916-4047-8685-89D00DFA7A0D}" type="sibTrans" cxnId="{D3AE5230-7F1A-46FA-9EB0-48E1C8803C75}">
      <dgm:prSet/>
      <dgm:spPr/>
      <dgm:t>
        <a:bodyPr/>
        <a:lstStyle/>
        <a:p>
          <a:endParaRPr lang="en-ZA"/>
        </a:p>
      </dgm:t>
    </dgm:pt>
    <dgm:pt modelId="{BE5A7D71-69BB-4F88-9DD9-19812517F52E}">
      <dgm:prSet/>
      <dgm:spPr/>
      <dgm:t>
        <a:bodyPr/>
        <a:lstStyle/>
        <a:p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Focus on strength </a:t>
          </a:r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5F5F3ECB-617F-4227-9E0A-A452AB78AC42}" type="parTrans" cxnId="{1C4CBD61-02BB-4366-8B0F-B3E496485E63}">
      <dgm:prSet/>
      <dgm:spPr/>
      <dgm:t>
        <a:bodyPr/>
        <a:lstStyle/>
        <a:p>
          <a:endParaRPr lang="en-ZA"/>
        </a:p>
      </dgm:t>
    </dgm:pt>
    <dgm:pt modelId="{AAFC5A9E-421D-455B-B397-EDA1617D5584}" type="sibTrans" cxnId="{1C4CBD61-02BB-4366-8B0F-B3E496485E63}">
      <dgm:prSet/>
      <dgm:spPr/>
      <dgm:t>
        <a:bodyPr/>
        <a:lstStyle/>
        <a:p>
          <a:endParaRPr lang="en-ZA"/>
        </a:p>
      </dgm:t>
    </dgm:pt>
    <dgm:pt modelId="{A5867875-982B-42F6-8BE0-5791A64E09F5}">
      <dgm:prSet/>
      <dgm:spPr/>
      <dgm:t>
        <a:bodyPr/>
        <a:lstStyle/>
        <a:p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2E7383BF-F0F4-464B-A9A4-8C44E1C3B446}" type="parTrans" cxnId="{5FD7A4A8-CD64-4039-A656-ADDB8B82C818}">
      <dgm:prSet/>
      <dgm:spPr/>
      <dgm:t>
        <a:bodyPr/>
        <a:lstStyle/>
        <a:p>
          <a:endParaRPr lang="en-ZA"/>
        </a:p>
      </dgm:t>
    </dgm:pt>
    <dgm:pt modelId="{C00AB9E5-104E-4115-AE12-8833529EDED0}" type="sibTrans" cxnId="{5FD7A4A8-CD64-4039-A656-ADDB8B82C818}">
      <dgm:prSet/>
      <dgm:spPr/>
      <dgm:t>
        <a:bodyPr/>
        <a:lstStyle/>
        <a:p>
          <a:endParaRPr lang="en-ZA"/>
        </a:p>
      </dgm:t>
    </dgm:pt>
    <dgm:pt modelId="{B521171C-FF34-49E5-834F-E6657F432905}">
      <dgm:prSet/>
      <dgm:spPr/>
      <dgm:t>
        <a:bodyPr/>
        <a:lstStyle/>
        <a:p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Incentivises </a:t>
          </a:r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(tax </a:t>
          </a:r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rebates </a:t>
          </a:r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etc.)</a:t>
          </a:r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613F5C9B-3824-494E-8F32-4598DBD3F35A}" type="parTrans" cxnId="{F7FC5BB4-2B35-4106-A002-9A0D9966C7EA}">
      <dgm:prSet/>
      <dgm:spPr/>
      <dgm:t>
        <a:bodyPr/>
        <a:lstStyle/>
        <a:p>
          <a:endParaRPr lang="en-ZA"/>
        </a:p>
      </dgm:t>
    </dgm:pt>
    <dgm:pt modelId="{D42A4AC1-F561-455C-ACBD-C0E171E5BB48}" type="sibTrans" cxnId="{F7FC5BB4-2B35-4106-A002-9A0D9966C7EA}">
      <dgm:prSet/>
      <dgm:spPr/>
      <dgm:t>
        <a:bodyPr/>
        <a:lstStyle/>
        <a:p>
          <a:endParaRPr lang="en-ZA"/>
        </a:p>
      </dgm:t>
    </dgm:pt>
    <dgm:pt modelId="{886D645A-56EA-4C44-B2CC-204C1446EE2E}">
      <dgm:prSet/>
      <dgm:spPr/>
      <dgm:t>
        <a:bodyPr/>
        <a:lstStyle/>
        <a:p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82ABD3D3-B120-402A-BC6F-E500CB8BC400}" type="parTrans" cxnId="{58F924F9-20E3-44A3-B32F-F83B09F8BF6E}">
      <dgm:prSet/>
      <dgm:spPr/>
      <dgm:t>
        <a:bodyPr/>
        <a:lstStyle/>
        <a:p>
          <a:endParaRPr lang="en-ZA"/>
        </a:p>
      </dgm:t>
    </dgm:pt>
    <dgm:pt modelId="{6763C997-1580-4138-A6BF-6532E3C3820D}" type="sibTrans" cxnId="{58F924F9-20E3-44A3-B32F-F83B09F8BF6E}">
      <dgm:prSet/>
      <dgm:spPr/>
      <dgm:t>
        <a:bodyPr/>
        <a:lstStyle/>
        <a:p>
          <a:endParaRPr lang="en-ZA"/>
        </a:p>
      </dgm:t>
    </dgm:pt>
    <dgm:pt modelId="{71505E50-460E-4283-B8AB-B1F14DFC4CD7}">
      <dgm:prSet/>
      <dgm:spPr/>
      <dgm:t>
        <a:bodyPr/>
        <a:lstStyle/>
        <a:p>
          <a:r>
            <a:rPr lang="en-ZA" smtClean="0">
              <a:solidFill>
                <a:schemeClr val="bg1">
                  <a:lumMod val="50000"/>
                </a:schemeClr>
              </a:solidFill>
            </a:rPr>
            <a:t>Support through budget allocation</a:t>
          </a:r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DF12CAEC-4884-46FD-925E-13ED0645BF8F}" type="parTrans" cxnId="{53089C68-524B-45F7-8B30-CBA0570E98DF}">
      <dgm:prSet/>
      <dgm:spPr/>
      <dgm:t>
        <a:bodyPr/>
        <a:lstStyle/>
        <a:p>
          <a:endParaRPr lang="en-ZA"/>
        </a:p>
      </dgm:t>
    </dgm:pt>
    <dgm:pt modelId="{05C39423-8610-4867-8DD8-EDE22AE24232}" type="sibTrans" cxnId="{53089C68-524B-45F7-8B30-CBA0570E98DF}">
      <dgm:prSet/>
      <dgm:spPr/>
      <dgm:t>
        <a:bodyPr/>
        <a:lstStyle/>
        <a:p>
          <a:endParaRPr lang="en-ZA"/>
        </a:p>
      </dgm:t>
    </dgm:pt>
    <dgm:pt modelId="{306098D4-F3CE-4A74-B7C5-2ED47CA64750}">
      <dgm:prSet/>
      <dgm:spPr/>
      <dgm:t>
        <a:bodyPr/>
        <a:lstStyle/>
        <a:p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152C4A0E-C542-4DBD-A901-081C42910185}" type="parTrans" cxnId="{A3C74834-BD26-432C-A180-1FC72452202F}">
      <dgm:prSet/>
      <dgm:spPr/>
      <dgm:t>
        <a:bodyPr/>
        <a:lstStyle/>
        <a:p>
          <a:endParaRPr lang="en-ZA"/>
        </a:p>
      </dgm:t>
    </dgm:pt>
    <dgm:pt modelId="{D1D37F6A-01B4-4397-AFC9-07405CD53A50}" type="sibTrans" cxnId="{A3C74834-BD26-432C-A180-1FC72452202F}">
      <dgm:prSet/>
      <dgm:spPr/>
      <dgm:t>
        <a:bodyPr/>
        <a:lstStyle/>
        <a:p>
          <a:endParaRPr lang="en-ZA"/>
        </a:p>
      </dgm:t>
    </dgm:pt>
    <dgm:pt modelId="{90DED866-326F-4C6C-ABC7-FC55CFDB4B84}">
      <dgm:prSet/>
      <dgm:spPr/>
      <dgm:t>
        <a:bodyPr/>
        <a:lstStyle/>
        <a:p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Skills development </a:t>
          </a:r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etc. </a:t>
          </a:r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0C93D578-80FB-43ED-8E4F-81035377D620}" type="parTrans" cxnId="{2C24B6A9-9109-4553-AC11-132499C8AF25}">
      <dgm:prSet/>
      <dgm:spPr/>
      <dgm:t>
        <a:bodyPr/>
        <a:lstStyle/>
        <a:p>
          <a:endParaRPr lang="en-ZA"/>
        </a:p>
      </dgm:t>
    </dgm:pt>
    <dgm:pt modelId="{657D7510-CDF5-4D9C-9035-AB5E83581CC3}" type="sibTrans" cxnId="{2C24B6A9-9109-4553-AC11-132499C8AF25}">
      <dgm:prSet/>
      <dgm:spPr/>
      <dgm:t>
        <a:bodyPr/>
        <a:lstStyle/>
        <a:p>
          <a:endParaRPr lang="en-ZA"/>
        </a:p>
      </dgm:t>
    </dgm:pt>
    <dgm:pt modelId="{9CE4B6E0-ECE8-4932-ACC3-CADBA5E16B6D}">
      <dgm:prSet/>
      <dgm:spPr/>
      <dgm:t>
        <a:bodyPr/>
        <a:lstStyle/>
        <a:p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Innovation </a:t>
          </a:r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33383D7F-6602-41A5-86D5-B2B6A819BD28}" type="parTrans" cxnId="{A403409E-CF43-423F-87C1-E401E36EF74C}">
      <dgm:prSet/>
      <dgm:spPr/>
      <dgm:t>
        <a:bodyPr/>
        <a:lstStyle/>
        <a:p>
          <a:endParaRPr lang="en-ZA"/>
        </a:p>
      </dgm:t>
    </dgm:pt>
    <dgm:pt modelId="{16C93E4C-C496-4B4B-A54A-5C1984B445C7}" type="sibTrans" cxnId="{A403409E-CF43-423F-87C1-E401E36EF74C}">
      <dgm:prSet/>
      <dgm:spPr/>
      <dgm:t>
        <a:bodyPr/>
        <a:lstStyle/>
        <a:p>
          <a:endParaRPr lang="en-ZA"/>
        </a:p>
      </dgm:t>
    </dgm:pt>
    <dgm:pt modelId="{3B38B9CD-CC71-416A-B9CC-200282FD9C5C}">
      <dgm:prSet/>
      <dgm:spPr/>
      <dgm:t>
        <a:bodyPr/>
        <a:lstStyle/>
        <a:p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CF1A6C5F-FC52-4E88-9686-83CB0F940BFA}" type="parTrans" cxnId="{79963D6C-5319-49AA-864E-FDABEA4584FB}">
      <dgm:prSet/>
      <dgm:spPr/>
      <dgm:t>
        <a:bodyPr/>
        <a:lstStyle/>
        <a:p>
          <a:endParaRPr lang="en-ZA"/>
        </a:p>
      </dgm:t>
    </dgm:pt>
    <dgm:pt modelId="{27961BB2-5F20-4EB2-91A7-9E0DD05B0368}" type="sibTrans" cxnId="{79963D6C-5319-49AA-864E-FDABEA4584FB}">
      <dgm:prSet/>
      <dgm:spPr/>
      <dgm:t>
        <a:bodyPr/>
        <a:lstStyle/>
        <a:p>
          <a:endParaRPr lang="en-ZA"/>
        </a:p>
      </dgm:t>
    </dgm:pt>
    <dgm:pt modelId="{C694BBFA-65F4-475F-B531-49F1792DA3BE}">
      <dgm:prSet/>
      <dgm:spPr/>
      <dgm:t>
        <a:bodyPr/>
        <a:lstStyle/>
        <a:p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Differentiation </a:t>
          </a:r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FFB3C6C9-87B8-4E9A-91FA-2B734EC46E7D}" type="parTrans" cxnId="{D8F64D72-47BA-4AF0-9338-1149C5A97238}">
      <dgm:prSet/>
      <dgm:spPr/>
      <dgm:t>
        <a:bodyPr/>
        <a:lstStyle/>
        <a:p>
          <a:endParaRPr lang="en-ZA"/>
        </a:p>
      </dgm:t>
    </dgm:pt>
    <dgm:pt modelId="{2556CA2E-D964-49A4-A4BC-78FE0D59B093}" type="sibTrans" cxnId="{D8F64D72-47BA-4AF0-9338-1149C5A97238}">
      <dgm:prSet/>
      <dgm:spPr/>
      <dgm:t>
        <a:bodyPr/>
        <a:lstStyle/>
        <a:p>
          <a:endParaRPr lang="en-ZA"/>
        </a:p>
      </dgm:t>
    </dgm:pt>
    <dgm:pt modelId="{1E5BC274-D6E1-4E8E-A8AD-5EB977001E0F}">
      <dgm:prSet/>
      <dgm:spPr/>
      <dgm:t>
        <a:bodyPr/>
        <a:lstStyle/>
        <a:p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A7D10ABE-A985-4DBD-9F0F-4CE4093684D1}" type="parTrans" cxnId="{9BD43A9F-79BC-4F2A-BF70-ADE72336A82F}">
      <dgm:prSet/>
      <dgm:spPr/>
      <dgm:t>
        <a:bodyPr/>
        <a:lstStyle/>
        <a:p>
          <a:endParaRPr lang="en-ZA"/>
        </a:p>
      </dgm:t>
    </dgm:pt>
    <dgm:pt modelId="{21ED7FED-AB20-4A64-9834-1F93716D4B66}" type="sibTrans" cxnId="{9BD43A9F-79BC-4F2A-BF70-ADE72336A82F}">
      <dgm:prSet/>
      <dgm:spPr/>
      <dgm:t>
        <a:bodyPr/>
        <a:lstStyle/>
        <a:p>
          <a:endParaRPr lang="en-ZA"/>
        </a:p>
      </dgm:t>
    </dgm:pt>
    <dgm:pt modelId="{F7FFDF15-706F-43F8-BE64-A57BCA7E753E}">
      <dgm:prSet/>
      <dgm:spPr/>
      <dgm:t>
        <a:bodyPr/>
        <a:lstStyle/>
        <a:p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1F32ED80-D98A-4018-AA64-9812A269FCD1}" type="parTrans" cxnId="{AFEF6094-3CE1-4481-A69F-4B1677325F18}">
      <dgm:prSet/>
      <dgm:spPr/>
      <dgm:t>
        <a:bodyPr/>
        <a:lstStyle/>
        <a:p>
          <a:endParaRPr lang="en-ZA"/>
        </a:p>
      </dgm:t>
    </dgm:pt>
    <dgm:pt modelId="{DB8AD386-B816-4AC4-BEF0-6D76C5950EF3}" type="sibTrans" cxnId="{AFEF6094-3CE1-4481-A69F-4B1677325F18}">
      <dgm:prSet/>
      <dgm:spPr/>
      <dgm:t>
        <a:bodyPr/>
        <a:lstStyle/>
        <a:p>
          <a:endParaRPr lang="en-ZA"/>
        </a:p>
      </dgm:t>
    </dgm:pt>
    <dgm:pt modelId="{1B2FDA48-7C27-414C-88E6-156E4CCE224F}">
      <dgm:prSet/>
      <dgm:spPr/>
      <dgm:t>
        <a:bodyPr/>
        <a:lstStyle/>
        <a:p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24A8F237-8763-464F-8746-7687E8D10934}" type="parTrans" cxnId="{0A63CCF2-0608-4DDE-8EE5-D5FB7C719267}">
      <dgm:prSet/>
      <dgm:spPr/>
      <dgm:t>
        <a:bodyPr/>
        <a:lstStyle/>
        <a:p>
          <a:endParaRPr lang="en-ZA"/>
        </a:p>
      </dgm:t>
    </dgm:pt>
    <dgm:pt modelId="{D857AF8B-4522-40D5-890A-F5559AB417E9}" type="sibTrans" cxnId="{0A63CCF2-0608-4DDE-8EE5-D5FB7C719267}">
      <dgm:prSet/>
      <dgm:spPr/>
      <dgm:t>
        <a:bodyPr/>
        <a:lstStyle/>
        <a:p>
          <a:endParaRPr lang="en-ZA"/>
        </a:p>
      </dgm:t>
    </dgm:pt>
    <dgm:pt modelId="{715038F2-C767-49C3-B3D5-CA1C04677666}">
      <dgm:prSet/>
      <dgm:spPr/>
      <dgm:t>
        <a:bodyPr/>
        <a:lstStyle/>
        <a:p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Publicise opportunity to all for small business participation</a:t>
          </a:r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D4562042-61F4-4A96-9BCE-EB34A3E2D50B}" type="parTrans" cxnId="{4D72AA4E-9FA1-4F20-9926-87ADF1FD3A6F}">
      <dgm:prSet/>
      <dgm:spPr/>
      <dgm:t>
        <a:bodyPr/>
        <a:lstStyle/>
        <a:p>
          <a:endParaRPr lang="en-ZA"/>
        </a:p>
      </dgm:t>
    </dgm:pt>
    <dgm:pt modelId="{F5417ED0-E4D5-4FE4-87F5-190A7F7EFB80}" type="sibTrans" cxnId="{4D72AA4E-9FA1-4F20-9926-87ADF1FD3A6F}">
      <dgm:prSet/>
      <dgm:spPr/>
      <dgm:t>
        <a:bodyPr/>
        <a:lstStyle/>
        <a:p>
          <a:endParaRPr lang="en-ZA"/>
        </a:p>
      </dgm:t>
    </dgm:pt>
    <dgm:pt modelId="{DA8A6534-A518-49B5-979B-266BE5F353BD}">
      <dgm:prSet/>
      <dgm:spPr/>
      <dgm:t>
        <a:bodyPr/>
        <a:lstStyle/>
        <a:p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6F8F6292-A324-4A76-82E8-E082CC6241D4}" type="parTrans" cxnId="{01FA20EF-B86E-4708-B149-E1F285E2BC96}">
      <dgm:prSet/>
      <dgm:spPr/>
      <dgm:t>
        <a:bodyPr/>
        <a:lstStyle/>
        <a:p>
          <a:endParaRPr lang="en-ZA"/>
        </a:p>
      </dgm:t>
    </dgm:pt>
    <dgm:pt modelId="{43490D9D-718B-4ADA-90E4-5379CEB1E613}" type="sibTrans" cxnId="{01FA20EF-B86E-4708-B149-E1F285E2BC96}">
      <dgm:prSet/>
      <dgm:spPr/>
      <dgm:t>
        <a:bodyPr/>
        <a:lstStyle/>
        <a:p>
          <a:endParaRPr lang="en-ZA"/>
        </a:p>
      </dgm:t>
    </dgm:pt>
    <dgm:pt modelId="{208D4091-45B3-4A18-83CC-0BA4E157D101}">
      <dgm:prSet/>
      <dgm:spPr/>
      <dgm:t>
        <a:bodyPr/>
        <a:lstStyle/>
        <a:p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Willing to engage</a:t>
          </a:r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5AFB7FB1-F92A-4EDC-82BA-A52F120CBA82}" type="parTrans" cxnId="{AD401F08-EBFA-4AB0-B08A-FEA3BA1972D2}">
      <dgm:prSet/>
      <dgm:spPr/>
      <dgm:t>
        <a:bodyPr/>
        <a:lstStyle/>
        <a:p>
          <a:endParaRPr lang="en-ZA"/>
        </a:p>
      </dgm:t>
    </dgm:pt>
    <dgm:pt modelId="{7A329C00-DB4E-44CB-9E13-231284A49E72}" type="sibTrans" cxnId="{AD401F08-EBFA-4AB0-B08A-FEA3BA1972D2}">
      <dgm:prSet/>
      <dgm:spPr/>
      <dgm:t>
        <a:bodyPr/>
        <a:lstStyle/>
        <a:p>
          <a:endParaRPr lang="en-ZA"/>
        </a:p>
      </dgm:t>
    </dgm:pt>
    <dgm:pt modelId="{93340887-4661-4371-8E92-5E4C58418610}">
      <dgm:prSet/>
      <dgm:spPr/>
      <dgm:t>
        <a:bodyPr/>
        <a:lstStyle/>
        <a:p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08CB7C13-8524-4C00-BA35-EF4A8454C432}" type="parTrans" cxnId="{403E9878-90CA-40BD-BC36-863E767A809D}">
      <dgm:prSet/>
      <dgm:spPr/>
      <dgm:t>
        <a:bodyPr/>
        <a:lstStyle/>
        <a:p>
          <a:endParaRPr lang="en-ZA"/>
        </a:p>
      </dgm:t>
    </dgm:pt>
    <dgm:pt modelId="{BB625B4F-0EB3-4123-9196-24D1DDBCFAE5}" type="sibTrans" cxnId="{403E9878-90CA-40BD-BC36-863E767A809D}">
      <dgm:prSet/>
      <dgm:spPr/>
      <dgm:t>
        <a:bodyPr/>
        <a:lstStyle/>
        <a:p>
          <a:endParaRPr lang="en-ZA"/>
        </a:p>
      </dgm:t>
    </dgm:pt>
    <dgm:pt modelId="{7885B685-E608-4687-A3D9-8831791CEDB5}">
      <dgm:prSet/>
      <dgm:spPr/>
      <dgm:t>
        <a:bodyPr/>
        <a:lstStyle/>
        <a:p>
          <a:r>
            <a:rPr lang="en-ZA" dirty="0" smtClean="0">
              <a:solidFill>
                <a:schemeClr val="bg1">
                  <a:lumMod val="50000"/>
                </a:schemeClr>
              </a:solidFill>
            </a:rPr>
            <a:t>Become the ultimate catalyst in creating an enabling environment </a:t>
          </a:r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E20AE415-D029-43CF-9C70-BA2B407C8E76}" type="parTrans" cxnId="{783195E2-EF3A-4EE3-8A57-81F03B307128}">
      <dgm:prSet/>
      <dgm:spPr/>
      <dgm:t>
        <a:bodyPr/>
        <a:lstStyle/>
        <a:p>
          <a:endParaRPr lang="en-ZA"/>
        </a:p>
      </dgm:t>
    </dgm:pt>
    <dgm:pt modelId="{7FD9B585-9327-474D-A149-F8E3F6C23F85}" type="sibTrans" cxnId="{783195E2-EF3A-4EE3-8A57-81F03B307128}">
      <dgm:prSet/>
      <dgm:spPr/>
      <dgm:t>
        <a:bodyPr/>
        <a:lstStyle/>
        <a:p>
          <a:endParaRPr lang="en-ZA"/>
        </a:p>
      </dgm:t>
    </dgm:pt>
    <dgm:pt modelId="{B5B77E4A-DF54-4AD4-AC7F-AE70CCFA3B24}">
      <dgm:prSet/>
      <dgm:spPr/>
      <dgm:t>
        <a:bodyPr/>
        <a:lstStyle/>
        <a:p>
          <a:endParaRPr lang="en-ZA" dirty="0">
            <a:solidFill>
              <a:schemeClr val="bg1">
                <a:lumMod val="50000"/>
              </a:schemeClr>
            </a:solidFill>
          </a:endParaRPr>
        </a:p>
      </dgm:t>
    </dgm:pt>
    <dgm:pt modelId="{E2AD9A1B-1598-45B6-BF77-050E340CC08F}" type="parTrans" cxnId="{36AFAEC9-C790-495A-A6D9-B87C196C3FDA}">
      <dgm:prSet/>
      <dgm:spPr/>
      <dgm:t>
        <a:bodyPr/>
        <a:lstStyle/>
        <a:p>
          <a:endParaRPr lang="en-ZA"/>
        </a:p>
      </dgm:t>
    </dgm:pt>
    <dgm:pt modelId="{1B76AD5E-AF62-488D-BE36-49A894FE1083}" type="sibTrans" cxnId="{36AFAEC9-C790-495A-A6D9-B87C196C3FDA}">
      <dgm:prSet/>
      <dgm:spPr/>
      <dgm:t>
        <a:bodyPr/>
        <a:lstStyle/>
        <a:p>
          <a:endParaRPr lang="en-ZA"/>
        </a:p>
      </dgm:t>
    </dgm:pt>
    <dgm:pt modelId="{D89B3501-9EEA-43AF-BFAD-128F31B79F28}" type="pres">
      <dgm:prSet presAssocID="{7121BA5C-3711-473E-B5AF-9F861B578D32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9449A20E-DCF9-45E7-8914-380E5D5804A3}" type="pres">
      <dgm:prSet presAssocID="{EDC4C95C-A8EA-4500-959F-87514F23AF54}" presName="compNode" presStyleCnt="0"/>
      <dgm:spPr/>
    </dgm:pt>
    <dgm:pt modelId="{4258233D-5F59-44D6-985A-569728389BE2}" type="pres">
      <dgm:prSet presAssocID="{EDC4C95C-A8EA-4500-959F-87514F23AF54}" presName="childRect" presStyleLbl="bgAcc1" presStyleIdx="0" presStyleCnt="3" custScaleY="197996" custLinFactNeighborX="-2994" custLinFactNeighborY="-2535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9CF422F-D951-454E-872E-7B29BC09820B}" type="pres">
      <dgm:prSet presAssocID="{EDC4C95C-A8EA-4500-959F-87514F23AF54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CC8B9891-10B4-422F-86A0-B7F935751DEA}" type="pres">
      <dgm:prSet presAssocID="{EDC4C95C-A8EA-4500-959F-87514F23AF54}" presName="parentRect" presStyleLbl="alignNode1" presStyleIdx="0" presStyleCnt="3" custLinFactNeighborX="-232" custLinFactNeighborY="54790"/>
      <dgm:spPr/>
      <dgm:t>
        <a:bodyPr/>
        <a:lstStyle/>
        <a:p>
          <a:endParaRPr lang="en-ZA"/>
        </a:p>
      </dgm:t>
    </dgm:pt>
    <dgm:pt modelId="{D40FFB1A-9336-490B-9961-9AE136E0CF3E}" type="pres">
      <dgm:prSet presAssocID="{EDC4C95C-A8EA-4500-959F-87514F23AF54}" presName="adorn" presStyleLbl="fgAccFollowNode1" presStyleIdx="0" presStyleCnt="3" custLinFactNeighborX="3162" custLinFactNeighborY="25900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</dgm:spPr>
      <dgm:t>
        <a:bodyPr/>
        <a:lstStyle/>
        <a:p>
          <a:endParaRPr lang="en-ZA"/>
        </a:p>
      </dgm:t>
    </dgm:pt>
    <dgm:pt modelId="{903B482F-AEA1-43F1-9346-12B386C2EB6D}" type="pres">
      <dgm:prSet presAssocID="{67F613A0-FCDA-4015-B3F3-289D892BA281}" presName="sibTrans" presStyleLbl="sibTrans2D1" presStyleIdx="0" presStyleCnt="0"/>
      <dgm:spPr/>
      <dgm:t>
        <a:bodyPr/>
        <a:lstStyle/>
        <a:p>
          <a:endParaRPr lang="en-ZA"/>
        </a:p>
      </dgm:t>
    </dgm:pt>
    <dgm:pt modelId="{07B1ABDE-C12E-4F19-8836-254AE46179BB}" type="pres">
      <dgm:prSet presAssocID="{A1E17D28-EC28-4A37-988D-6272BAE4C1A5}" presName="compNode" presStyleCnt="0"/>
      <dgm:spPr/>
    </dgm:pt>
    <dgm:pt modelId="{0622B5D6-F931-449D-9B8F-899A41C0BA28}" type="pres">
      <dgm:prSet presAssocID="{A1E17D28-EC28-4A37-988D-6272BAE4C1A5}" presName="childRect" presStyleLbl="bgAcc1" presStyleIdx="1" presStyleCnt="3" custScaleY="208447" custLinFactNeighborX="-2781" custLinFactNeighborY="-2160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1EA37074-7816-48DF-B9F0-6F3EA5D8C2C3}" type="pres">
      <dgm:prSet presAssocID="{A1E17D28-EC28-4A37-988D-6272BAE4C1A5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DB7724A-5DA6-4B68-8639-E9A7C216D8BD}" type="pres">
      <dgm:prSet presAssocID="{A1E17D28-EC28-4A37-988D-6272BAE4C1A5}" presName="parentRect" presStyleLbl="alignNode1" presStyleIdx="1" presStyleCnt="3" custLinFactNeighborX="-2781" custLinFactNeighborY="55852"/>
      <dgm:spPr/>
      <dgm:t>
        <a:bodyPr/>
        <a:lstStyle/>
        <a:p>
          <a:endParaRPr lang="en-ZA"/>
        </a:p>
      </dgm:t>
    </dgm:pt>
    <dgm:pt modelId="{7D0BEC1F-8E2B-4A4A-8137-CAE62A5AF89D}" type="pres">
      <dgm:prSet presAssocID="{A1E17D28-EC28-4A37-988D-6272BAE4C1A5}" presName="adorn" presStyleLbl="fgAccFollowNode1" presStyleIdx="1" presStyleCnt="3" custLinFactNeighborX="607" custLinFactNeighborY="28761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</dgm:spPr>
      <dgm:t>
        <a:bodyPr/>
        <a:lstStyle/>
        <a:p>
          <a:endParaRPr lang="en-ZA"/>
        </a:p>
      </dgm:t>
    </dgm:pt>
    <dgm:pt modelId="{D055C137-B454-4CAE-9419-78346B4D5281}" type="pres">
      <dgm:prSet presAssocID="{212E91D9-3A1C-45A4-9775-CA6E3BFA030E}" presName="sibTrans" presStyleLbl="sibTrans2D1" presStyleIdx="0" presStyleCnt="0"/>
      <dgm:spPr/>
      <dgm:t>
        <a:bodyPr/>
        <a:lstStyle/>
        <a:p>
          <a:endParaRPr lang="en-ZA"/>
        </a:p>
      </dgm:t>
    </dgm:pt>
    <dgm:pt modelId="{1372A056-6A18-4C42-B1E5-7A8FBC72D1A5}" type="pres">
      <dgm:prSet presAssocID="{7BA42B8D-0FE3-459C-BF53-A32B9C3FDFFF}" presName="compNode" presStyleCnt="0"/>
      <dgm:spPr/>
    </dgm:pt>
    <dgm:pt modelId="{768CA215-0D83-40CB-B342-C052BE0DE246}" type="pres">
      <dgm:prSet presAssocID="{7BA42B8D-0FE3-459C-BF53-A32B9C3FDFFF}" presName="childRect" presStyleLbl="bgAcc1" presStyleIdx="2" presStyleCnt="3" custScaleY="205685" custLinFactNeighborX="-2020" custLinFactNeighborY="-29126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ED2F433-7F23-42D8-9845-4C86451BBA04}" type="pres">
      <dgm:prSet presAssocID="{7BA42B8D-0FE3-459C-BF53-A32B9C3FDFFF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D276B9E6-399B-41EF-AD8A-0C77F1BC5849}" type="pres">
      <dgm:prSet presAssocID="{7BA42B8D-0FE3-459C-BF53-A32B9C3FDFFF}" presName="parentRect" presStyleLbl="alignNode1" presStyleIdx="2" presStyleCnt="3" custLinFactNeighborX="-2020" custLinFactNeighborY="56868"/>
      <dgm:spPr/>
      <dgm:t>
        <a:bodyPr/>
        <a:lstStyle/>
        <a:p>
          <a:endParaRPr lang="en-ZA"/>
        </a:p>
      </dgm:t>
    </dgm:pt>
    <dgm:pt modelId="{C0CB17DF-0C50-4B45-8198-AC6D0A6C922C}" type="pres">
      <dgm:prSet presAssocID="{7BA42B8D-0FE3-459C-BF53-A32B9C3FDFFF}" presName="adorn" presStyleLbl="fgAccFollowNode1" presStyleIdx="2" presStyleCnt="3" custLinFactNeighborX="-1948" custLinFactNeighborY="29694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endParaRPr lang="en-ZA"/>
        </a:p>
      </dgm:t>
    </dgm:pt>
  </dgm:ptLst>
  <dgm:cxnLst>
    <dgm:cxn modelId="{8DFC3627-792A-49E4-BF71-DCB49308EA62}" type="presOf" srcId="{EDC4C95C-A8EA-4500-959F-87514F23AF54}" destId="{CC8B9891-10B4-422F-86A0-B7F935751DEA}" srcOrd="1" destOrd="0" presId="urn:microsoft.com/office/officeart/2005/8/layout/bList2"/>
    <dgm:cxn modelId="{9BD43A9F-79BC-4F2A-BF70-ADE72336A82F}" srcId="{EDC4C95C-A8EA-4500-959F-87514F23AF54}" destId="{1E5BC274-D6E1-4E8E-A8AD-5EB977001E0F}" srcOrd="3" destOrd="0" parTransId="{A7D10ABE-A985-4DBD-9F0F-4CE4093684D1}" sibTransId="{21ED7FED-AB20-4A64-9834-1F93716D4B66}"/>
    <dgm:cxn modelId="{DB8D6987-713D-4D2E-9DE5-67FCD8A9A3E9}" type="presOf" srcId="{A1E17D28-EC28-4A37-988D-6272BAE4C1A5}" destId="{5DB7724A-5DA6-4B68-8639-E9A7C216D8BD}" srcOrd="1" destOrd="0" presId="urn:microsoft.com/office/officeart/2005/8/layout/bList2"/>
    <dgm:cxn modelId="{7687035A-57BD-4DEA-98B7-50493C5BD7C2}" srcId="{7121BA5C-3711-473E-B5AF-9F861B578D32}" destId="{A1E17D28-EC28-4A37-988D-6272BAE4C1A5}" srcOrd="1" destOrd="0" parTransId="{518DB362-B779-44BB-BBD5-A39DAF650393}" sibTransId="{212E91D9-3A1C-45A4-9775-CA6E3BFA030E}"/>
    <dgm:cxn modelId="{AFEF6094-3CE1-4481-A69F-4B1677325F18}" srcId="{EDC4C95C-A8EA-4500-959F-87514F23AF54}" destId="{F7FFDF15-706F-43F8-BE64-A57BCA7E753E}" srcOrd="6" destOrd="0" parTransId="{1F32ED80-D98A-4018-AA64-9812A269FCD1}" sibTransId="{DB8AD386-B816-4AC4-BEF0-6D76C5950EF3}"/>
    <dgm:cxn modelId="{0A1AD41B-BAA8-4EF8-9098-12AB818287C6}" type="presOf" srcId="{1E5BC274-D6E1-4E8E-A8AD-5EB977001E0F}" destId="{4258233D-5F59-44D6-985A-569728389BE2}" srcOrd="0" destOrd="3" presId="urn:microsoft.com/office/officeart/2005/8/layout/bList2"/>
    <dgm:cxn modelId="{53089C68-524B-45F7-8B30-CBA0570E98DF}" srcId="{A1E17D28-EC28-4A37-988D-6272BAE4C1A5}" destId="{71505E50-460E-4283-B8AB-B1F14DFC4CD7}" srcOrd="4" destOrd="0" parTransId="{DF12CAEC-4884-46FD-925E-13ED0645BF8F}" sibTransId="{05C39423-8610-4867-8DD8-EDE22AE24232}"/>
    <dgm:cxn modelId="{403E9878-90CA-40BD-BC36-863E767A809D}" srcId="{7BA42B8D-0FE3-459C-BF53-A32B9C3FDFFF}" destId="{93340887-4661-4371-8E92-5E4C58418610}" srcOrd="3" destOrd="0" parTransId="{08CB7C13-8524-4C00-BA35-EF4A8454C432}" sibTransId="{BB625B4F-0EB3-4123-9196-24D1DDBCFAE5}"/>
    <dgm:cxn modelId="{CFED328D-7B65-47A6-95E9-796B189C385C}" type="presOf" srcId="{B8CF0879-BBBE-4213-B0EB-0ECAF366496C}" destId="{0622B5D6-F931-449D-9B8F-899A41C0BA28}" srcOrd="0" destOrd="0" presId="urn:microsoft.com/office/officeart/2005/8/layout/bList2"/>
    <dgm:cxn modelId="{C01D7879-DD3F-4792-96E0-4EE644AE71B7}" srcId="{7121BA5C-3711-473E-B5AF-9F861B578D32}" destId="{EDC4C95C-A8EA-4500-959F-87514F23AF54}" srcOrd="0" destOrd="0" parTransId="{925ECEB8-CC4D-42BE-8F5D-19C863B18CA6}" sibTransId="{67F613A0-FCDA-4015-B3F3-289D892BA281}"/>
    <dgm:cxn modelId="{C2899A35-446D-472F-BD7E-36F135710B3B}" type="presOf" srcId="{7885B685-E608-4687-A3D9-8831791CEDB5}" destId="{768CA215-0D83-40CB-B342-C052BE0DE246}" srcOrd="0" destOrd="6" presId="urn:microsoft.com/office/officeart/2005/8/layout/bList2"/>
    <dgm:cxn modelId="{62B1988E-FB06-440D-8846-51ED0FC238DA}" type="presOf" srcId="{306098D4-F3CE-4A74-B7C5-2ED47CA64750}" destId="{0622B5D6-F931-449D-9B8F-899A41C0BA28}" srcOrd="0" destOrd="5" presId="urn:microsoft.com/office/officeart/2005/8/layout/bList2"/>
    <dgm:cxn modelId="{F851BEFF-7826-4F28-BB4E-F4BFAB669ECD}" type="presOf" srcId="{F7FFDF15-706F-43F8-BE64-A57BCA7E753E}" destId="{4258233D-5F59-44D6-985A-569728389BE2}" srcOrd="0" destOrd="6" presId="urn:microsoft.com/office/officeart/2005/8/layout/bList2"/>
    <dgm:cxn modelId="{DD28E1B4-6EE8-4452-B5DA-4B9D9D7A8E3F}" type="presOf" srcId="{67F613A0-FCDA-4015-B3F3-289D892BA281}" destId="{903B482F-AEA1-43F1-9346-12B386C2EB6D}" srcOrd="0" destOrd="0" presId="urn:microsoft.com/office/officeart/2005/8/layout/bList2"/>
    <dgm:cxn modelId="{E00688CE-67AD-411D-84D1-B6353492DC8D}" type="presOf" srcId="{A1E17D28-EC28-4A37-988D-6272BAE4C1A5}" destId="{1EA37074-7816-48DF-B9F0-6F3EA5D8C2C3}" srcOrd="0" destOrd="0" presId="urn:microsoft.com/office/officeart/2005/8/layout/bList2"/>
    <dgm:cxn modelId="{887FDF11-43B2-420B-B489-1CC9EB73F043}" type="presOf" srcId="{71505E50-460E-4283-B8AB-B1F14DFC4CD7}" destId="{0622B5D6-F931-449D-9B8F-899A41C0BA28}" srcOrd="0" destOrd="4" presId="urn:microsoft.com/office/officeart/2005/8/layout/bList2"/>
    <dgm:cxn modelId="{8563DE9A-535D-4CAB-AD32-498A637D087C}" type="presOf" srcId="{886D645A-56EA-4C44-B2CC-204C1446EE2E}" destId="{0622B5D6-F931-449D-9B8F-899A41C0BA28}" srcOrd="0" destOrd="3" presId="urn:microsoft.com/office/officeart/2005/8/layout/bList2"/>
    <dgm:cxn modelId="{16A682B0-86C5-4955-9A5E-AFA546FA70E2}" type="presOf" srcId="{B521171C-FF34-49E5-834F-E6657F432905}" destId="{0622B5D6-F931-449D-9B8F-899A41C0BA28}" srcOrd="0" destOrd="2" presId="urn:microsoft.com/office/officeart/2005/8/layout/bList2"/>
    <dgm:cxn modelId="{36AFAEC9-C790-495A-A6D9-B87C196C3FDA}" srcId="{7BA42B8D-0FE3-459C-BF53-A32B9C3FDFFF}" destId="{B5B77E4A-DF54-4AD4-AC7F-AE70CCFA3B24}" srcOrd="5" destOrd="0" parTransId="{E2AD9A1B-1598-45B6-BF77-050E340CC08F}" sibTransId="{1B76AD5E-AF62-488D-BE36-49A894FE1083}"/>
    <dgm:cxn modelId="{308D04AC-0294-4A94-B507-61BF4BC127FB}" type="presOf" srcId="{B5B77E4A-DF54-4AD4-AC7F-AE70CCFA3B24}" destId="{768CA215-0D83-40CB-B342-C052BE0DE246}" srcOrd="0" destOrd="5" presId="urn:microsoft.com/office/officeart/2005/8/layout/bList2"/>
    <dgm:cxn modelId="{F7FC5BB4-2B35-4106-A002-9A0D9966C7EA}" srcId="{A1E17D28-EC28-4A37-988D-6272BAE4C1A5}" destId="{B521171C-FF34-49E5-834F-E6657F432905}" srcOrd="2" destOrd="0" parTransId="{613F5C9B-3824-494E-8F32-4598DBD3F35A}" sibTransId="{D42A4AC1-F561-455C-ACBD-C0E171E5BB48}"/>
    <dgm:cxn modelId="{E8466025-5827-41CD-99BC-288E56AE1B55}" type="presOf" srcId="{1B2FDA48-7C27-414C-88E6-156E4CCE224F}" destId="{4258233D-5F59-44D6-985A-569728389BE2}" srcOrd="0" destOrd="5" presId="urn:microsoft.com/office/officeart/2005/8/layout/bList2"/>
    <dgm:cxn modelId="{A593A602-65E6-4E0B-90F4-FCE7FE9A2771}" type="presOf" srcId="{7BA42B8D-0FE3-459C-BF53-A32B9C3FDFFF}" destId="{5ED2F433-7F23-42D8-9845-4C86451BBA04}" srcOrd="0" destOrd="0" presId="urn:microsoft.com/office/officeart/2005/8/layout/bList2"/>
    <dgm:cxn modelId="{A3C74834-BD26-432C-A180-1FC72452202F}" srcId="{A1E17D28-EC28-4A37-988D-6272BAE4C1A5}" destId="{306098D4-F3CE-4A74-B7C5-2ED47CA64750}" srcOrd="5" destOrd="0" parTransId="{152C4A0E-C542-4DBD-A901-081C42910185}" sibTransId="{D1D37F6A-01B4-4397-AFC9-07405CD53A50}"/>
    <dgm:cxn modelId="{AD401F08-EBFA-4AB0-B08A-FEA3BA1972D2}" srcId="{7BA42B8D-0FE3-459C-BF53-A32B9C3FDFFF}" destId="{208D4091-45B3-4A18-83CC-0BA4E157D101}" srcOrd="4" destOrd="0" parTransId="{5AFB7FB1-F92A-4EDC-82BA-A52F120CBA82}" sibTransId="{7A329C00-DB4E-44CB-9E13-231284A49E72}"/>
    <dgm:cxn modelId="{A403409E-CF43-423F-87C1-E401E36EF74C}" srcId="{EDC4C95C-A8EA-4500-959F-87514F23AF54}" destId="{9CE4B6E0-ECE8-4932-ACC3-CADBA5E16B6D}" srcOrd="2" destOrd="0" parTransId="{33383D7F-6602-41A5-86D5-B2B6A819BD28}" sibTransId="{16C93E4C-C496-4B4B-A54A-5C1984B445C7}"/>
    <dgm:cxn modelId="{5FD7A4A8-CD64-4039-A656-ADDB8B82C818}" srcId="{A1E17D28-EC28-4A37-988D-6272BAE4C1A5}" destId="{A5867875-982B-42F6-8BE0-5791A64E09F5}" srcOrd="1" destOrd="0" parTransId="{2E7383BF-F0F4-464B-A9A4-8C44E1C3B446}" sibTransId="{C00AB9E5-104E-4115-AE12-8833529EDED0}"/>
    <dgm:cxn modelId="{731DF20F-D474-48E5-BA56-F4FF45D4C5C1}" type="presOf" srcId="{A5867875-982B-42F6-8BE0-5791A64E09F5}" destId="{0622B5D6-F931-449D-9B8F-899A41C0BA28}" srcOrd="0" destOrd="1" presId="urn:microsoft.com/office/officeart/2005/8/layout/bList2"/>
    <dgm:cxn modelId="{4D72AA4E-9FA1-4F20-9926-87ADF1FD3A6F}" srcId="{7BA42B8D-0FE3-459C-BF53-A32B9C3FDFFF}" destId="{715038F2-C767-49C3-B3D5-CA1C04677666}" srcOrd="2" destOrd="0" parTransId="{D4562042-61F4-4A96-9BCE-EB34A3E2D50B}" sibTransId="{F5417ED0-E4D5-4FE4-87F5-190A7F7EFB80}"/>
    <dgm:cxn modelId="{1C4CBD61-02BB-4366-8B0F-B3E496485E63}" srcId="{EDC4C95C-A8EA-4500-959F-87514F23AF54}" destId="{BE5A7D71-69BB-4F88-9DD9-19812517F52E}" srcOrd="0" destOrd="0" parTransId="{5F5F3ECB-617F-4227-9E0A-A452AB78AC42}" sibTransId="{AAFC5A9E-421D-455B-B397-EDA1617D5584}"/>
    <dgm:cxn modelId="{0A63CCF2-0608-4DDE-8EE5-D5FB7C719267}" srcId="{EDC4C95C-A8EA-4500-959F-87514F23AF54}" destId="{1B2FDA48-7C27-414C-88E6-156E4CCE224F}" srcOrd="5" destOrd="0" parTransId="{24A8F237-8763-464F-8746-7687E8D10934}" sibTransId="{D857AF8B-4522-40D5-890A-F5559AB417E9}"/>
    <dgm:cxn modelId="{A19724C8-E617-432D-B56A-84FA517DF74B}" srcId="{A1E17D28-EC28-4A37-988D-6272BAE4C1A5}" destId="{B8CF0879-BBBE-4213-B0EB-0ECAF366496C}" srcOrd="0" destOrd="0" parTransId="{EDC11ED9-C281-4F5D-AE3E-5560C98328E4}" sibTransId="{DE974D64-D8A3-4360-B743-BD2B52735E4B}"/>
    <dgm:cxn modelId="{2C24B6A9-9109-4553-AC11-132499C8AF25}" srcId="{A1E17D28-EC28-4A37-988D-6272BAE4C1A5}" destId="{90DED866-326F-4C6C-ABC7-FC55CFDB4B84}" srcOrd="6" destOrd="0" parTransId="{0C93D578-80FB-43ED-8E4F-81035377D620}" sibTransId="{657D7510-CDF5-4D9C-9035-AB5E83581CC3}"/>
    <dgm:cxn modelId="{79963D6C-5319-49AA-864E-FDABEA4584FB}" srcId="{EDC4C95C-A8EA-4500-959F-87514F23AF54}" destId="{3B38B9CD-CC71-416A-B9CC-200282FD9C5C}" srcOrd="1" destOrd="0" parTransId="{CF1A6C5F-FC52-4E88-9686-83CB0F940BFA}" sibTransId="{27961BB2-5F20-4EB2-91A7-9E0DD05B0368}"/>
    <dgm:cxn modelId="{58F924F9-20E3-44A3-B32F-F83B09F8BF6E}" srcId="{A1E17D28-EC28-4A37-988D-6272BAE4C1A5}" destId="{886D645A-56EA-4C44-B2CC-204C1446EE2E}" srcOrd="3" destOrd="0" parTransId="{82ABD3D3-B120-402A-BC6F-E500CB8BC400}" sibTransId="{6763C997-1580-4138-A6BF-6532E3C3820D}"/>
    <dgm:cxn modelId="{D8F64D72-47BA-4AF0-9338-1149C5A97238}" srcId="{EDC4C95C-A8EA-4500-959F-87514F23AF54}" destId="{C694BBFA-65F4-475F-B531-49F1792DA3BE}" srcOrd="4" destOrd="0" parTransId="{FFB3C6C9-87B8-4E9A-91FA-2B734EC46E7D}" sibTransId="{2556CA2E-D964-49A4-A4BC-78FE0D59B093}"/>
    <dgm:cxn modelId="{F1091568-FF84-4328-9759-4C83FA5788AF}" type="presOf" srcId="{9CE4B6E0-ECE8-4932-ACC3-CADBA5E16B6D}" destId="{4258233D-5F59-44D6-985A-569728389BE2}" srcOrd="0" destOrd="2" presId="urn:microsoft.com/office/officeart/2005/8/layout/bList2"/>
    <dgm:cxn modelId="{7C5EBE9A-CCCE-40E7-8108-EF2EDBCBEA01}" type="presOf" srcId="{7121BA5C-3711-473E-B5AF-9F861B578D32}" destId="{D89B3501-9EEA-43AF-BFAD-128F31B79F28}" srcOrd="0" destOrd="0" presId="urn:microsoft.com/office/officeart/2005/8/layout/bList2"/>
    <dgm:cxn modelId="{01FA20EF-B86E-4708-B149-E1F285E2BC96}" srcId="{7BA42B8D-0FE3-459C-BF53-A32B9C3FDFFF}" destId="{DA8A6534-A518-49B5-979B-266BE5F353BD}" srcOrd="1" destOrd="0" parTransId="{6F8F6292-A324-4A76-82E8-E082CC6241D4}" sibTransId="{43490D9D-718B-4ADA-90E4-5379CEB1E613}"/>
    <dgm:cxn modelId="{B5C7B537-3C29-4EB7-8A88-66CEFB5F89D3}" type="presOf" srcId="{208D4091-45B3-4A18-83CC-0BA4E157D101}" destId="{768CA215-0D83-40CB-B342-C052BE0DE246}" srcOrd="0" destOrd="4" presId="urn:microsoft.com/office/officeart/2005/8/layout/bList2"/>
    <dgm:cxn modelId="{E0C1ED53-F5B4-4C4B-B88F-5A968BF3BA5A}" type="presOf" srcId="{7BA42B8D-0FE3-459C-BF53-A32B9C3FDFFF}" destId="{D276B9E6-399B-41EF-AD8A-0C77F1BC5849}" srcOrd="1" destOrd="0" presId="urn:microsoft.com/office/officeart/2005/8/layout/bList2"/>
    <dgm:cxn modelId="{39595188-7E83-49C0-9743-801449D3FDE6}" type="presOf" srcId="{90DED866-326F-4C6C-ABC7-FC55CFDB4B84}" destId="{0622B5D6-F931-449D-9B8F-899A41C0BA28}" srcOrd="0" destOrd="6" presId="urn:microsoft.com/office/officeart/2005/8/layout/bList2"/>
    <dgm:cxn modelId="{783195E2-EF3A-4EE3-8A57-81F03B307128}" srcId="{7BA42B8D-0FE3-459C-BF53-A32B9C3FDFFF}" destId="{7885B685-E608-4687-A3D9-8831791CEDB5}" srcOrd="6" destOrd="0" parTransId="{E20AE415-D029-43CF-9C70-BA2B407C8E76}" sibTransId="{7FD9B585-9327-474D-A149-F8E3F6C23F85}"/>
    <dgm:cxn modelId="{89C66612-B20A-4BFA-BA9E-4C23A8B7E141}" type="presOf" srcId="{212E91D9-3A1C-45A4-9775-CA6E3BFA030E}" destId="{D055C137-B454-4CAE-9419-78346B4D5281}" srcOrd="0" destOrd="0" presId="urn:microsoft.com/office/officeart/2005/8/layout/bList2"/>
    <dgm:cxn modelId="{D18AB9E7-29B8-4C3C-A0AD-14771E38ED24}" srcId="{7121BA5C-3711-473E-B5AF-9F861B578D32}" destId="{7BA42B8D-0FE3-459C-BF53-A32B9C3FDFFF}" srcOrd="2" destOrd="0" parTransId="{23635160-4D71-47AC-8065-489F64BFD33F}" sibTransId="{65ACFD4D-06BA-4A85-8132-51A7E2E4E49E}"/>
    <dgm:cxn modelId="{90EC5037-1D4B-464D-922F-2B4872DD6BDD}" type="presOf" srcId="{3B38B9CD-CC71-416A-B9CC-200282FD9C5C}" destId="{4258233D-5F59-44D6-985A-569728389BE2}" srcOrd="0" destOrd="1" presId="urn:microsoft.com/office/officeart/2005/8/layout/bList2"/>
    <dgm:cxn modelId="{51874630-7BF5-4DA6-AF18-B526A1BF3EFD}" type="presOf" srcId="{BE5A7D71-69BB-4F88-9DD9-19812517F52E}" destId="{4258233D-5F59-44D6-985A-569728389BE2}" srcOrd="0" destOrd="0" presId="urn:microsoft.com/office/officeart/2005/8/layout/bList2"/>
    <dgm:cxn modelId="{C04834A0-BAA9-43AE-A82E-46D2B381BFF2}" type="presOf" srcId="{EDC4C95C-A8EA-4500-959F-87514F23AF54}" destId="{29CF422F-D951-454E-872E-7B29BC09820B}" srcOrd="0" destOrd="0" presId="urn:microsoft.com/office/officeart/2005/8/layout/bList2"/>
    <dgm:cxn modelId="{C9BD87FF-C11F-4AEC-9A6F-BC0F5013315C}" type="presOf" srcId="{715038F2-C767-49C3-B3D5-CA1C04677666}" destId="{768CA215-0D83-40CB-B342-C052BE0DE246}" srcOrd="0" destOrd="2" presId="urn:microsoft.com/office/officeart/2005/8/layout/bList2"/>
    <dgm:cxn modelId="{0415BDC7-9AC3-4ADC-8B62-64FCA6EEB537}" type="presOf" srcId="{DA8A6534-A518-49B5-979B-266BE5F353BD}" destId="{768CA215-0D83-40CB-B342-C052BE0DE246}" srcOrd="0" destOrd="1" presId="urn:microsoft.com/office/officeart/2005/8/layout/bList2"/>
    <dgm:cxn modelId="{14E5B87F-19C6-4293-A492-E17228307312}" type="presOf" srcId="{93340887-4661-4371-8E92-5E4C58418610}" destId="{768CA215-0D83-40CB-B342-C052BE0DE246}" srcOrd="0" destOrd="3" presId="urn:microsoft.com/office/officeart/2005/8/layout/bList2"/>
    <dgm:cxn modelId="{6063FC2F-1E9C-4D19-84E2-EF9268713134}" type="presOf" srcId="{9BAA9E04-05DF-4B6B-84CA-03B5852EC25B}" destId="{768CA215-0D83-40CB-B342-C052BE0DE246}" srcOrd="0" destOrd="0" presId="urn:microsoft.com/office/officeart/2005/8/layout/bList2"/>
    <dgm:cxn modelId="{D3AE5230-7F1A-46FA-9EB0-48E1C8803C75}" srcId="{7BA42B8D-0FE3-459C-BF53-A32B9C3FDFFF}" destId="{9BAA9E04-05DF-4B6B-84CA-03B5852EC25B}" srcOrd="0" destOrd="0" parTransId="{93C229C3-D46E-41D1-8350-BF5A7ABBF56C}" sibTransId="{86EF32FB-C916-4047-8685-89D00DFA7A0D}"/>
    <dgm:cxn modelId="{D78F0073-81AE-4239-8A60-B6FAA20585F2}" type="presOf" srcId="{C694BBFA-65F4-475F-B531-49F1792DA3BE}" destId="{4258233D-5F59-44D6-985A-569728389BE2}" srcOrd="0" destOrd="4" presId="urn:microsoft.com/office/officeart/2005/8/layout/bList2"/>
    <dgm:cxn modelId="{3A66EB98-E61E-49BF-9923-697558BBB222}" type="presParOf" srcId="{D89B3501-9EEA-43AF-BFAD-128F31B79F28}" destId="{9449A20E-DCF9-45E7-8914-380E5D5804A3}" srcOrd="0" destOrd="0" presId="urn:microsoft.com/office/officeart/2005/8/layout/bList2"/>
    <dgm:cxn modelId="{C3A9039D-444C-459E-B7C6-9629648FEF5B}" type="presParOf" srcId="{9449A20E-DCF9-45E7-8914-380E5D5804A3}" destId="{4258233D-5F59-44D6-985A-569728389BE2}" srcOrd="0" destOrd="0" presId="urn:microsoft.com/office/officeart/2005/8/layout/bList2"/>
    <dgm:cxn modelId="{4A07FC9F-81CE-4D89-B2F7-F0E10A7B1FA4}" type="presParOf" srcId="{9449A20E-DCF9-45E7-8914-380E5D5804A3}" destId="{29CF422F-D951-454E-872E-7B29BC09820B}" srcOrd="1" destOrd="0" presId="urn:microsoft.com/office/officeart/2005/8/layout/bList2"/>
    <dgm:cxn modelId="{0B4776F8-27E4-446C-B437-7E965036FA16}" type="presParOf" srcId="{9449A20E-DCF9-45E7-8914-380E5D5804A3}" destId="{CC8B9891-10B4-422F-86A0-B7F935751DEA}" srcOrd="2" destOrd="0" presId="urn:microsoft.com/office/officeart/2005/8/layout/bList2"/>
    <dgm:cxn modelId="{58C789DB-12DF-4125-8358-945DBA15AE84}" type="presParOf" srcId="{9449A20E-DCF9-45E7-8914-380E5D5804A3}" destId="{D40FFB1A-9336-490B-9961-9AE136E0CF3E}" srcOrd="3" destOrd="0" presId="urn:microsoft.com/office/officeart/2005/8/layout/bList2"/>
    <dgm:cxn modelId="{9D9C7DA4-8C8B-4249-8DE7-149389C68333}" type="presParOf" srcId="{D89B3501-9EEA-43AF-BFAD-128F31B79F28}" destId="{903B482F-AEA1-43F1-9346-12B386C2EB6D}" srcOrd="1" destOrd="0" presId="urn:microsoft.com/office/officeart/2005/8/layout/bList2"/>
    <dgm:cxn modelId="{9A5E85BC-ACCC-492C-A5DC-D78D153A6922}" type="presParOf" srcId="{D89B3501-9EEA-43AF-BFAD-128F31B79F28}" destId="{07B1ABDE-C12E-4F19-8836-254AE46179BB}" srcOrd="2" destOrd="0" presId="urn:microsoft.com/office/officeart/2005/8/layout/bList2"/>
    <dgm:cxn modelId="{73E49D1C-ECBE-4664-AE3A-0E4AEB45EAD9}" type="presParOf" srcId="{07B1ABDE-C12E-4F19-8836-254AE46179BB}" destId="{0622B5D6-F931-449D-9B8F-899A41C0BA28}" srcOrd="0" destOrd="0" presId="urn:microsoft.com/office/officeart/2005/8/layout/bList2"/>
    <dgm:cxn modelId="{D474F76D-2612-4545-A653-6491119E10C5}" type="presParOf" srcId="{07B1ABDE-C12E-4F19-8836-254AE46179BB}" destId="{1EA37074-7816-48DF-B9F0-6F3EA5D8C2C3}" srcOrd="1" destOrd="0" presId="urn:microsoft.com/office/officeart/2005/8/layout/bList2"/>
    <dgm:cxn modelId="{E74CB101-80FE-49EE-B3CA-135A87324BF9}" type="presParOf" srcId="{07B1ABDE-C12E-4F19-8836-254AE46179BB}" destId="{5DB7724A-5DA6-4B68-8639-E9A7C216D8BD}" srcOrd="2" destOrd="0" presId="urn:microsoft.com/office/officeart/2005/8/layout/bList2"/>
    <dgm:cxn modelId="{B775518A-7EB8-4BD1-A1F0-FB8BAD7EB302}" type="presParOf" srcId="{07B1ABDE-C12E-4F19-8836-254AE46179BB}" destId="{7D0BEC1F-8E2B-4A4A-8137-CAE62A5AF89D}" srcOrd="3" destOrd="0" presId="urn:microsoft.com/office/officeart/2005/8/layout/bList2"/>
    <dgm:cxn modelId="{0BB90ABC-9EA7-4CE5-9418-F12851B9A8D0}" type="presParOf" srcId="{D89B3501-9EEA-43AF-BFAD-128F31B79F28}" destId="{D055C137-B454-4CAE-9419-78346B4D5281}" srcOrd="3" destOrd="0" presId="urn:microsoft.com/office/officeart/2005/8/layout/bList2"/>
    <dgm:cxn modelId="{243C8B2B-F88E-4A3E-AB02-149CA4B4FBFD}" type="presParOf" srcId="{D89B3501-9EEA-43AF-BFAD-128F31B79F28}" destId="{1372A056-6A18-4C42-B1E5-7A8FBC72D1A5}" srcOrd="4" destOrd="0" presId="urn:microsoft.com/office/officeart/2005/8/layout/bList2"/>
    <dgm:cxn modelId="{DD711BAA-F237-45AB-AE91-4C154ABAEAEE}" type="presParOf" srcId="{1372A056-6A18-4C42-B1E5-7A8FBC72D1A5}" destId="{768CA215-0D83-40CB-B342-C052BE0DE246}" srcOrd="0" destOrd="0" presId="urn:microsoft.com/office/officeart/2005/8/layout/bList2"/>
    <dgm:cxn modelId="{2E4EB4F8-0197-4D30-A0E6-E038638768A7}" type="presParOf" srcId="{1372A056-6A18-4C42-B1E5-7A8FBC72D1A5}" destId="{5ED2F433-7F23-42D8-9845-4C86451BBA04}" srcOrd="1" destOrd="0" presId="urn:microsoft.com/office/officeart/2005/8/layout/bList2"/>
    <dgm:cxn modelId="{DA63CF4D-AA13-486A-9333-B927EA174641}" type="presParOf" srcId="{1372A056-6A18-4C42-B1E5-7A8FBC72D1A5}" destId="{D276B9E6-399B-41EF-AD8A-0C77F1BC5849}" srcOrd="2" destOrd="0" presId="urn:microsoft.com/office/officeart/2005/8/layout/bList2"/>
    <dgm:cxn modelId="{DC2C1FBD-8D47-49C8-8F43-DFC4B0538DCC}" type="presParOf" srcId="{1372A056-6A18-4C42-B1E5-7A8FBC72D1A5}" destId="{C0CB17DF-0C50-4B45-8198-AC6D0A6C922C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D6D444-E1D7-4007-895C-25F865AD7B7A}" type="doc">
      <dgm:prSet loTypeId="urn:microsoft.com/office/officeart/2005/8/layout/venn1" loCatId="relationship" qsTypeId="urn:microsoft.com/office/officeart/2005/8/quickstyle/simple5" qsCatId="simple" csTypeId="urn:microsoft.com/office/officeart/2005/8/colors/accent0_3" csCatId="mainScheme" phldr="1"/>
      <dgm:spPr/>
    </dgm:pt>
    <dgm:pt modelId="{A33CF887-312B-4D41-96B1-CE8C015B4280}">
      <dgm:prSet phldrT="[Text]" custT="1"/>
      <dgm:spPr/>
      <dgm:t>
        <a:bodyPr/>
        <a:lstStyle/>
        <a:p>
          <a:r>
            <a:rPr lang="en-ZA" sz="2000" b="1" smtClean="0"/>
            <a:t>Funding</a:t>
          </a:r>
          <a:endParaRPr lang="en-ZA" sz="2000" b="1" dirty="0"/>
        </a:p>
      </dgm:t>
    </dgm:pt>
    <dgm:pt modelId="{7FEC2807-6245-4508-A287-685617A0146F}" type="parTrans" cxnId="{C504A30B-1A66-49BF-9DA5-2119F671B103}">
      <dgm:prSet/>
      <dgm:spPr/>
      <dgm:t>
        <a:bodyPr/>
        <a:lstStyle/>
        <a:p>
          <a:endParaRPr lang="en-ZA" sz="2000"/>
        </a:p>
      </dgm:t>
    </dgm:pt>
    <dgm:pt modelId="{B881D9C0-F478-4B79-BAB7-3C55DE46BA12}" type="sibTrans" cxnId="{C504A30B-1A66-49BF-9DA5-2119F671B103}">
      <dgm:prSet/>
      <dgm:spPr/>
      <dgm:t>
        <a:bodyPr/>
        <a:lstStyle/>
        <a:p>
          <a:endParaRPr lang="en-ZA" sz="2000"/>
        </a:p>
      </dgm:t>
    </dgm:pt>
    <dgm:pt modelId="{0D751BBB-7099-44DB-A95C-833204AAA010}">
      <dgm:prSet phldrT="[Text]" custT="1"/>
      <dgm:spPr/>
      <dgm:t>
        <a:bodyPr/>
        <a:lstStyle/>
        <a:p>
          <a:r>
            <a:rPr lang="en-ZA" sz="2000" b="1" smtClean="0"/>
            <a:t>Skills Development</a:t>
          </a:r>
          <a:endParaRPr lang="en-ZA" sz="2000" b="1" dirty="0"/>
        </a:p>
      </dgm:t>
    </dgm:pt>
    <dgm:pt modelId="{D6C05C89-FF00-48BA-B283-DF6D02A04D4F}" type="parTrans" cxnId="{AF797F4A-383A-4612-BA9B-A5D10E08D0D8}">
      <dgm:prSet/>
      <dgm:spPr/>
      <dgm:t>
        <a:bodyPr/>
        <a:lstStyle/>
        <a:p>
          <a:endParaRPr lang="en-ZA" sz="2000"/>
        </a:p>
      </dgm:t>
    </dgm:pt>
    <dgm:pt modelId="{151D9D40-0213-4E59-966C-ECD697FF00A0}" type="sibTrans" cxnId="{AF797F4A-383A-4612-BA9B-A5D10E08D0D8}">
      <dgm:prSet/>
      <dgm:spPr/>
      <dgm:t>
        <a:bodyPr/>
        <a:lstStyle/>
        <a:p>
          <a:endParaRPr lang="en-ZA" sz="2000"/>
        </a:p>
      </dgm:t>
    </dgm:pt>
    <dgm:pt modelId="{265F1943-BB4B-4DB5-B5CD-2BFCB5CC8653}">
      <dgm:prSet phldrT="[Text]" custT="1"/>
      <dgm:spPr/>
      <dgm:t>
        <a:bodyPr/>
        <a:lstStyle/>
        <a:p>
          <a:r>
            <a:rPr lang="en-ZA" sz="2000" b="1" smtClean="0"/>
            <a:t>Supply Chain</a:t>
          </a:r>
          <a:endParaRPr lang="en-ZA" sz="2000" b="1" dirty="0"/>
        </a:p>
      </dgm:t>
    </dgm:pt>
    <dgm:pt modelId="{0647068D-6A54-41A9-8DB6-3B9C5EC5E2F2}" type="parTrans" cxnId="{5F4D81D6-865F-42EE-92C9-B6F6782E16C0}">
      <dgm:prSet/>
      <dgm:spPr/>
      <dgm:t>
        <a:bodyPr/>
        <a:lstStyle/>
        <a:p>
          <a:endParaRPr lang="en-ZA" sz="2000"/>
        </a:p>
      </dgm:t>
    </dgm:pt>
    <dgm:pt modelId="{7BC6F97B-68C9-4623-AE93-2D6496BEF61D}" type="sibTrans" cxnId="{5F4D81D6-865F-42EE-92C9-B6F6782E16C0}">
      <dgm:prSet/>
      <dgm:spPr/>
      <dgm:t>
        <a:bodyPr/>
        <a:lstStyle/>
        <a:p>
          <a:endParaRPr lang="en-ZA" sz="2000"/>
        </a:p>
      </dgm:t>
    </dgm:pt>
    <dgm:pt modelId="{9822A49C-FFD7-47F8-AD85-45DCCDEE6C53}" type="pres">
      <dgm:prSet presAssocID="{85D6D444-E1D7-4007-895C-25F865AD7B7A}" presName="compositeShape" presStyleCnt="0">
        <dgm:presLayoutVars>
          <dgm:chMax val="7"/>
          <dgm:dir/>
          <dgm:resizeHandles val="exact"/>
        </dgm:presLayoutVars>
      </dgm:prSet>
      <dgm:spPr/>
    </dgm:pt>
    <dgm:pt modelId="{1DADC529-F361-4B7B-B2E4-1EF0CFA42D23}" type="pres">
      <dgm:prSet presAssocID="{A33CF887-312B-4D41-96B1-CE8C015B4280}" presName="circ1" presStyleLbl="vennNode1" presStyleIdx="0" presStyleCnt="3"/>
      <dgm:spPr/>
      <dgm:t>
        <a:bodyPr/>
        <a:lstStyle/>
        <a:p>
          <a:endParaRPr lang="en-ZA"/>
        </a:p>
      </dgm:t>
    </dgm:pt>
    <dgm:pt modelId="{69D91A68-4F38-4D0E-8AE8-B99D251C15D8}" type="pres">
      <dgm:prSet presAssocID="{A33CF887-312B-4D41-96B1-CE8C015B428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F453C0C9-AD39-4125-A345-56A6742B276E}" type="pres">
      <dgm:prSet presAssocID="{265F1943-BB4B-4DB5-B5CD-2BFCB5CC8653}" presName="circ2" presStyleLbl="vennNode1" presStyleIdx="1" presStyleCnt="3"/>
      <dgm:spPr/>
      <dgm:t>
        <a:bodyPr/>
        <a:lstStyle/>
        <a:p>
          <a:endParaRPr lang="en-ZA"/>
        </a:p>
      </dgm:t>
    </dgm:pt>
    <dgm:pt modelId="{384DBF11-6AC2-4242-8425-6BE1C447D24B}" type="pres">
      <dgm:prSet presAssocID="{265F1943-BB4B-4DB5-B5CD-2BFCB5CC865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3E50F0B-0AA4-40BB-92C5-360667F4BF39}" type="pres">
      <dgm:prSet presAssocID="{0D751BBB-7099-44DB-A95C-833204AAA010}" presName="circ3" presStyleLbl="vennNode1" presStyleIdx="2" presStyleCnt="3"/>
      <dgm:spPr/>
      <dgm:t>
        <a:bodyPr/>
        <a:lstStyle/>
        <a:p>
          <a:endParaRPr lang="en-ZA"/>
        </a:p>
      </dgm:t>
    </dgm:pt>
    <dgm:pt modelId="{46365825-D8BD-4AA9-9D4E-868615C54FE0}" type="pres">
      <dgm:prSet presAssocID="{0D751BBB-7099-44DB-A95C-833204AAA010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0B5CEB4D-F1AA-4460-B512-1D37159163EF}" type="presOf" srcId="{0D751BBB-7099-44DB-A95C-833204AAA010}" destId="{46365825-D8BD-4AA9-9D4E-868615C54FE0}" srcOrd="1" destOrd="0" presId="urn:microsoft.com/office/officeart/2005/8/layout/venn1"/>
    <dgm:cxn modelId="{5F4D81D6-865F-42EE-92C9-B6F6782E16C0}" srcId="{85D6D444-E1D7-4007-895C-25F865AD7B7A}" destId="{265F1943-BB4B-4DB5-B5CD-2BFCB5CC8653}" srcOrd="1" destOrd="0" parTransId="{0647068D-6A54-41A9-8DB6-3B9C5EC5E2F2}" sibTransId="{7BC6F97B-68C9-4623-AE93-2D6496BEF61D}"/>
    <dgm:cxn modelId="{A1CED1D8-6263-4286-8633-64A545463E1C}" type="presOf" srcId="{85D6D444-E1D7-4007-895C-25F865AD7B7A}" destId="{9822A49C-FFD7-47F8-AD85-45DCCDEE6C53}" srcOrd="0" destOrd="0" presId="urn:microsoft.com/office/officeart/2005/8/layout/venn1"/>
    <dgm:cxn modelId="{EACF570F-19D6-47E3-9B96-D99D4E1CEB0A}" type="presOf" srcId="{0D751BBB-7099-44DB-A95C-833204AAA010}" destId="{53E50F0B-0AA4-40BB-92C5-360667F4BF39}" srcOrd="0" destOrd="0" presId="urn:microsoft.com/office/officeart/2005/8/layout/venn1"/>
    <dgm:cxn modelId="{D5F7B777-8DF9-44ED-8953-6BE2814CCF8D}" type="presOf" srcId="{265F1943-BB4B-4DB5-B5CD-2BFCB5CC8653}" destId="{384DBF11-6AC2-4242-8425-6BE1C447D24B}" srcOrd="1" destOrd="0" presId="urn:microsoft.com/office/officeart/2005/8/layout/venn1"/>
    <dgm:cxn modelId="{B89C9E5E-FF11-4FDD-898D-2A5B842B0A16}" type="presOf" srcId="{A33CF887-312B-4D41-96B1-CE8C015B4280}" destId="{69D91A68-4F38-4D0E-8AE8-B99D251C15D8}" srcOrd="1" destOrd="0" presId="urn:microsoft.com/office/officeart/2005/8/layout/venn1"/>
    <dgm:cxn modelId="{8D858FB4-0DD9-4389-B223-4D1C29615754}" type="presOf" srcId="{265F1943-BB4B-4DB5-B5CD-2BFCB5CC8653}" destId="{F453C0C9-AD39-4125-A345-56A6742B276E}" srcOrd="0" destOrd="0" presId="urn:microsoft.com/office/officeart/2005/8/layout/venn1"/>
    <dgm:cxn modelId="{C504A30B-1A66-49BF-9DA5-2119F671B103}" srcId="{85D6D444-E1D7-4007-895C-25F865AD7B7A}" destId="{A33CF887-312B-4D41-96B1-CE8C015B4280}" srcOrd="0" destOrd="0" parTransId="{7FEC2807-6245-4508-A287-685617A0146F}" sibTransId="{B881D9C0-F478-4B79-BAB7-3C55DE46BA12}"/>
    <dgm:cxn modelId="{AF797F4A-383A-4612-BA9B-A5D10E08D0D8}" srcId="{85D6D444-E1D7-4007-895C-25F865AD7B7A}" destId="{0D751BBB-7099-44DB-A95C-833204AAA010}" srcOrd="2" destOrd="0" parTransId="{D6C05C89-FF00-48BA-B283-DF6D02A04D4F}" sibTransId="{151D9D40-0213-4E59-966C-ECD697FF00A0}"/>
    <dgm:cxn modelId="{83F31A0C-5B6E-4BBA-AE67-33A5925B13B3}" type="presOf" srcId="{A33CF887-312B-4D41-96B1-CE8C015B4280}" destId="{1DADC529-F361-4B7B-B2E4-1EF0CFA42D23}" srcOrd="0" destOrd="0" presId="urn:microsoft.com/office/officeart/2005/8/layout/venn1"/>
    <dgm:cxn modelId="{9C02BA97-A2B8-4039-BF5D-D88F009E183B}" type="presParOf" srcId="{9822A49C-FFD7-47F8-AD85-45DCCDEE6C53}" destId="{1DADC529-F361-4B7B-B2E4-1EF0CFA42D23}" srcOrd="0" destOrd="0" presId="urn:microsoft.com/office/officeart/2005/8/layout/venn1"/>
    <dgm:cxn modelId="{221F45ED-E76D-413D-B01A-32BC979E6028}" type="presParOf" srcId="{9822A49C-FFD7-47F8-AD85-45DCCDEE6C53}" destId="{69D91A68-4F38-4D0E-8AE8-B99D251C15D8}" srcOrd="1" destOrd="0" presId="urn:microsoft.com/office/officeart/2005/8/layout/venn1"/>
    <dgm:cxn modelId="{00EB7E84-02CC-4E4A-85AF-87C815B7ABDA}" type="presParOf" srcId="{9822A49C-FFD7-47F8-AD85-45DCCDEE6C53}" destId="{F453C0C9-AD39-4125-A345-56A6742B276E}" srcOrd="2" destOrd="0" presId="urn:microsoft.com/office/officeart/2005/8/layout/venn1"/>
    <dgm:cxn modelId="{E587B051-30C0-4BF7-8A14-D05A8B6CFAC6}" type="presParOf" srcId="{9822A49C-FFD7-47F8-AD85-45DCCDEE6C53}" destId="{384DBF11-6AC2-4242-8425-6BE1C447D24B}" srcOrd="3" destOrd="0" presId="urn:microsoft.com/office/officeart/2005/8/layout/venn1"/>
    <dgm:cxn modelId="{5AA095F1-7A42-4550-A9F3-E36290D93AA4}" type="presParOf" srcId="{9822A49C-FFD7-47F8-AD85-45DCCDEE6C53}" destId="{53E50F0B-0AA4-40BB-92C5-360667F4BF39}" srcOrd="4" destOrd="0" presId="urn:microsoft.com/office/officeart/2005/8/layout/venn1"/>
    <dgm:cxn modelId="{6239D02C-BB7F-443A-9434-0534C2B2658D}" type="presParOf" srcId="{9822A49C-FFD7-47F8-AD85-45DCCDEE6C53}" destId="{46365825-D8BD-4AA9-9D4E-868615C54FE0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FB9C02-E59C-495B-ABEA-ECDB8C1ECE75}" type="doc">
      <dgm:prSet loTypeId="urn:microsoft.com/office/officeart/2005/8/layout/radial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BEAF50C8-2154-45CF-8139-087DA1150AAF}">
      <dgm:prSet phldrT="[Text]" custT="1"/>
      <dgm:spPr/>
      <dgm:t>
        <a:bodyPr/>
        <a:lstStyle/>
        <a:p>
          <a:r>
            <a:rPr lang="en-ZA" sz="1400" b="1" dirty="0" smtClean="0"/>
            <a:t>Early payment terms</a:t>
          </a:r>
          <a:endParaRPr lang="en-ZA" sz="1400" b="1" dirty="0"/>
        </a:p>
      </dgm:t>
    </dgm:pt>
    <dgm:pt modelId="{82A2AC0F-7143-401A-A114-87E29CB49523}" type="parTrans" cxnId="{A53C2E7E-A95A-46CD-9A3E-C8D9AC55E62C}">
      <dgm:prSet/>
      <dgm:spPr/>
      <dgm:t>
        <a:bodyPr/>
        <a:lstStyle/>
        <a:p>
          <a:endParaRPr lang="en-ZA" sz="1400">
            <a:solidFill>
              <a:schemeClr val="bg1">
                <a:lumMod val="75000"/>
              </a:schemeClr>
            </a:solidFill>
          </a:endParaRPr>
        </a:p>
      </dgm:t>
    </dgm:pt>
    <dgm:pt modelId="{FD29F4B6-EEC9-4F81-A7DD-CC6A93A287DD}" type="sibTrans" cxnId="{A53C2E7E-A95A-46CD-9A3E-C8D9AC55E62C}">
      <dgm:prSet/>
      <dgm:spPr/>
      <dgm:t>
        <a:bodyPr/>
        <a:lstStyle/>
        <a:p>
          <a:endParaRPr lang="en-ZA" sz="1400">
            <a:solidFill>
              <a:schemeClr val="bg1">
                <a:lumMod val="75000"/>
              </a:schemeClr>
            </a:solidFill>
          </a:endParaRPr>
        </a:p>
      </dgm:t>
    </dgm:pt>
    <dgm:pt modelId="{EB20EC2F-9846-4F16-B299-38169A0CB6D0}">
      <dgm:prSet custT="1"/>
      <dgm:spPr/>
      <dgm:t>
        <a:bodyPr/>
        <a:lstStyle/>
        <a:p>
          <a:r>
            <a:rPr lang="en-ZA" sz="1400" b="1" dirty="0" smtClean="0"/>
            <a:t>Exclude Listing Fees</a:t>
          </a:r>
          <a:endParaRPr lang="en-ZA" sz="1400" b="1" dirty="0"/>
        </a:p>
      </dgm:t>
    </dgm:pt>
    <dgm:pt modelId="{0C024B1E-7854-45B5-85F9-7DFE79E28737}" type="parTrans" cxnId="{E551B763-BD0C-4B3C-AE1A-79EE1A2271E1}">
      <dgm:prSet/>
      <dgm:spPr/>
      <dgm:t>
        <a:bodyPr/>
        <a:lstStyle/>
        <a:p>
          <a:endParaRPr lang="en-ZA" sz="1400">
            <a:solidFill>
              <a:schemeClr val="bg1">
                <a:lumMod val="75000"/>
              </a:schemeClr>
            </a:solidFill>
          </a:endParaRPr>
        </a:p>
      </dgm:t>
    </dgm:pt>
    <dgm:pt modelId="{315EADDF-CB65-4C7D-ADA0-C47B7B54A4B3}" type="sibTrans" cxnId="{E551B763-BD0C-4B3C-AE1A-79EE1A2271E1}">
      <dgm:prSet/>
      <dgm:spPr/>
      <dgm:t>
        <a:bodyPr/>
        <a:lstStyle/>
        <a:p>
          <a:endParaRPr lang="en-ZA" sz="1400">
            <a:solidFill>
              <a:schemeClr val="bg1">
                <a:lumMod val="75000"/>
              </a:schemeClr>
            </a:solidFill>
          </a:endParaRPr>
        </a:p>
      </dgm:t>
    </dgm:pt>
    <dgm:pt modelId="{391608A2-07C1-4D4E-8013-B7E410BBAAAD}">
      <dgm:prSet custT="1"/>
      <dgm:spPr/>
      <dgm:t>
        <a:bodyPr/>
        <a:lstStyle/>
        <a:p>
          <a:r>
            <a:rPr lang="en-ZA" sz="1400" b="1" dirty="0" smtClean="0"/>
            <a:t>Flexible supplier trading terms</a:t>
          </a:r>
          <a:endParaRPr lang="en-ZA" sz="1400" b="1" dirty="0"/>
        </a:p>
      </dgm:t>
    </dgm:pt>
    <dgm:pt modelId="{7F8564F9-9E7C-4FD2-98FA-A8356649532B}" type="parTrans" cxnId="{B061E493-EF96-445C-BE09-FDE37DB78CDC}">
      <dgm:prSet/>
      <dgm:spPr/>
      <dgm:t>
        <a:bodyPr/>
        <a:lstStyle/>
        <a:p>
          <a:endParaRPr lang="en-ZA" sz="1400">
            <a:solidFill>
              <a:schemeClr val="bg1">
                <a:lumMod val="75000"/>
              </a:schemeClr>
            </a:solidFill>
          </a:endParaRPr>
        </a:p>
      </dgm:t>
    </dgm:pt>
    <dgm:pt modelId="{28BBB8F3-8583-4C1C-8BE6-EA31CC5910B1}" type="sibTrans" cxnId="{B061E493-EF96-445C-BE09-FDE37DB78CDC}">
      <dgm:prSet/>
      <dgm:spPr/>
      <dgm:t>
        <a:bodyPr/>
        <a:lstStyle/>
        <a:p>
          <a:endParaRPr lang="en-ZA" sz="1400">
            <a:solidFill>
              <a:schemeClr val="bg1">
                <a:lumMod val="75000"/>
              </a:schemeClr>
            </a:solidFill>
          </a:endParaRPr>
        </a:p>
      </dgm:t>
    </dgm:pt>
    <dgm:pt modelId="{F918174A-B1C4-4EE0-942C-92F59D1300DA}">
      <dgm:prSet custT="1"/>
      <dgm:spPr/>
      <dgm:t>
        <a:bodyPr/>
        <a:lstStyle/>
        <a:p>
          <a:pPr algn="ctr"/>
          <a:r>
            <a:rPr lang="en-ZA" sz="1700" dirty="0" smtClean="0">
              <a:solidFill>
                <a:schemeClr val="bg1">
                  <a:lumMod val="75000"/>
                </a:schemeClr>
              </a:solidFill>
            </a:rPr>
            <a:t>Improved cash flows</a:t>
          </a:r>
          <a:endParaRPr lang="en-ZA" sz="1700" dirty="0">
            <a:solidFill>
              <a:schemeClr val="bg1">
                <a:lumMod val="75000"/>
              </a:schemeClr>
            </a:solidFill>
          </a:endParaRPr>
        </a:p>
      </dgm:t>
    </dgm:pt>
    <dgm:pt modelId="{B171CEFD-E4B9-4005-82A8-B70CA7212AAA}" type="parTrans" cxnId="{5887FCD8-4774-44E4-84A5-7CD147D0E447}">
      <dgm:prSet/>
      <dgm:spPr/>
      <dgm:t>
        <a:bodyPr/>
        <a:lstStyle/>
        <a:p>
          <a:endParaRPr lang="en-ZA" sz="1400">
            <a:solidFill>
              <a:schemeClr val="bg1">
                <a:lumMod val="75000"/>
              </a:schemeClr>
            </a:solidFill>
          </a:endParaRPr>
        </a:p>
      </dgm:t>
    </dgm:pt>
    <dgm:pt modelId="{B385A27B-217E-410A-BB02-C7AAF091E81E}" type="sibTrans" cxnId="{5887FCD8-4774-44E4-84A5-7CD147D0E447}">
      <dgm:prSet/>
      <dgm:spPr/>
      <dgm:t>
        <a:bodyPr/>
        <a:lstStyle/>
        <a:p>
          <a:endParaRPr lang="en-ZA" sz="1400">
            <a:solidFill>
              <a:schemeClr val="bg1">
                <a:lumMod val="75000"/>
              </a:schemeClr>
            </a:solidFill>
          </a:endParaRPr>
        </a:p>
      </dgm:t>
    </dgm:pt>
    <dgm:pt modelId="{4236ADB1-4B0C-42C8-AA2B-B29A74EA9E2B}">
      <dgm:prSet custT="1"/>
      <dgm:spPr/>
      <dgm:t>
        <a:bodyPr/>
        <a:lstStyle/>
        <a:p>
          <a:pPr algn="ctr"/>
          <a:r>
            <a:rPr lang="en-ZA" sz="1700" dirty="0" smtClean="0">
              <a:solidFill>
                <a:schemeClr val="bg1">
                  <a:lumMod val="75000"/>
                </a:schemeClr>
              </a:solidFill>
            </a:rPr>
            <a:t>Removes barriers to entry</a:t>
          </a:r>
          <a:endParaRPr lang="en-ZA" sz="1700" dirty="0">
            <a:solidFill>
              <a:schemeClr val="bg1">
                <a:lumMod val="75000"/>
              </a:schemeClr>
            </a:solidFill>
          </a:endParaRPr>
        </a:p>
      </dgm:t>
    </dgm:pt>
    <dgm:pt modelId="{7312E352-1FAF-4419-B5E1-C4BEFF6EB40E}" type="parTrans" cxnId="{3328A3E2-B7B6-4C10-8EA4-4A4415358ACB}">
      <dgm:prSet/>
      <dgm:spPr/>
      <dgm:t>
        <a:bodyPr/>
        <a:lstStyle/>
        <a:p>
          <a:endParaRPr lang="en-ZA" sz="1400">
            <a:solidFill>
              <a:schemeClr val="bg1">
                <a:lumMod val="75000"/>
              </a:schemeClr>
            </a:solidFill>
          </a:endParaRPr>
        </a:p>
      </dgm:t>
    </dgm:pt>
    <dgm:pt modelId="{E61043D2-06EC-4557-AE0B-BB8BA5397FE7}" type="sibTrans" cxnId="{3328A3E2-B7B6-4C10-8EA4-4A4415358ACB}">
      <dgm:prSet/>
      <dgm:spPr/>
      <dgm:t>
        <a:bodyPr/>
        <a:lstStyle/>
        <a:p>
          <a:endParaRPr lang="en-ZA" sz="1400">
            <a:solidFill>
              <a:schemeClr val="bg1">
                <a:lumMod val="75000"/>
              </a:schemeClr>
            </a:solidFill>
          </a:endParaRPr>
        </a:p>
      </dgm:t>
    </dgm:pt>
    <dgm:pt modelId="{EAC88616-6531-4B8A-B665-B953181822AC}">
      <dgm:prSet custT="1"/>
      <dgm:spPr/>
      <dgm:t>
        <a:bodyPr/>
        <a:lstStyle/>
        <a:p>
          <a:pPr algn="ctr"/>
          <a:r>
            <a:rPr lang="en-ZA" sz="1700" dirty="0" smtClean="0">
              <a:solidFill>
                <a:schemeClr val="bg1">
                  <a:lumMod val="75000"/>
                </a:schemeClr>
              </a:solidFill>
            </a:rPr>
            <a:t>“On shelf prices” more market related</a:t>
          </a:r>
          <a:endParaRPr lang="en-ZA" sz="1700" dirty="0">
            <a:solidFill>
              <a:schemeClr val="bg1">
                <a:lumMod val="75000"/>
              </a:schemeClr>
            </a:solidFill>
          </a:endParaRPr>
        </a:p>
      </dgm:t>
    </dgm:pt>
    <dgm:pt modelId="{23A7BE57-86EE-46C9-B531-CA632FDD1FF8}" type="parTrans" cxnId="{88F87F10-6360-4D08-BB68-22D10FDD3B4B}">
      <dgm:prSet/>
      <dgm:spPr/>
      <dgm:t>
        <a:bodyPr/>
        <a:lstStyle/>
        <a:p>
          <a:endParaRPr lang="en-ZA" sz="1400">
            <a:solidFill>
              <a:schemeClr val="bg1">
                <a:lumMod val="75000"/>
              </a:schemeClr>
            </a:solidFill>
          </a:endParaRPr>
        </a:p>
      </dgm:t>
    </dgm:pt>
    <dgm:pt modelId="{CE533CE2-8BE8-4518-A4CC-ED0CDE246A1F}" type="sibTrans" cxnId="{88F87F10-6360-4D08-BB68-22D10FDD3B4B}">
      <dgm:prSet/>
      <dgm:spPr/>
      <dgm:t>
        <a:bodyPr/>
        <a:lstStyle/>
        <a:p>
          <a:endParaRPr lang="en-ZA" sz="1400">
            <a:solidFill>
              <a:schemeClr val="bg1">
                <a:lumMod val="75000"/>
              </a:schemeClr>
            </a:solidFill>
          </a:endParaRPr>
        </a:p>
      </dgm:t>
    </dgm:pt>
    <dgm:pt modelId="{7E854A0F-38C9-44D4-90B9-E9E29D4E8CB0}">
      <dgm:prSet custT="1"/>
      <dgm:spPr/>
      <dgm:t>
        <a:bodyPr/>
        <a:lstStyle/>
        <a:p>
          <a:pPr algn="ctr"/>
          <a:r>
            <a:rPr lang="en-ZA" sz="1700" dirty="0" smtClean="0">
              <a:solidFill>
                <a:schemeClr val="bg1">
                  <a:lumMod val="75000"/>
                </a:schemeClr>
              </a:solidFill>
            </a:rPr>
            <a:t>Assist fronting capital</a:t>
          </a:r>
          <a:endParaRPr lang="en-ZA" sz="1700" dirty="0">
            <a:solidFill>
              <a:schemeClr val="bg1">
                <a:lumMod val="75000"/>
              </a:schemeClr>
            </a:solidFill>
          </a:endParaRPr>
        </a:p>
      </dgm:t>
    </dgm:pt>
    <dgm:pt modelId="{E45B70A8-0962-4899-9E49-765F1B1A9A89}" type="parTrans" cxnId="{B33A5796-819A-49DE-932B-097109488563}">
      <dgm:prSet/>
      <dgm:spPr/>
      <dgm:t>
        <a:bodyPr/>
        <a:lstStyle/>
        <a:p>
          <a:endParaRPr lang="en-ZA" sz="1400">
            <a:solidFill>
              <a:schemeClr val="bg1">
                <a:lumMod val="75000"/>
              </a:schemeClr>
            </a:solidFill>
          </a:endParaRPr>
        </a:p>
      </dgm:t>
    </dgm:pt>
    <dgm:pt modelId="{9CF2F3FA-E908-494D-99FD-6ACD400D1933}" type="sibTrans" cxnId="{B33A5796-819A-49DE-932B-097109488563}">
      <dgm:prSet/>
      <dgm:spPr/>
      <dgm:t>
        <a:bodyPr/>
        <a:lstStyle/>
        <a:p>
          <a:endParaRPr lang="en-ZA" sz="1400">
            <a:solidFill>
              <a:schemeClr val="bg1">
                <a:lumMod val="75000"/>
              </a:schemeClr>
            </a:solidFill>
          </a:endParaRPr>
        </a:p>
      </dgm:t>
    </dgm:pt>
    <dgm:pt modelId="{7915329F-E1A3-4DB3-8AFE-59A4B5F2FF62}">
      <dgm:prSet custT="1"/>
      <dgm:spPr/>
      <dgm:t>
        <a:bodyPr/>
        <a:lstStyle/>
        <a:p>
          <a:r>
            <a:rPr lang="en-ZA" sz="1400" b="1" dirty="0" smtClean="0"/>
            <a:t>Purchasing raw materials &amp; equipment </a:t>
          </a:r>
          <a:endParaRPr lang="en-ZA" sz="1400" b="1" dirty="0"/>
        </a:p>
      </dgm:t>
    </dgm:pt>
    <dgm:pt modelId="{AD9F1D0F-F6B0-4572-9B89-4C6573DBF5FB}" type="parTrans" cxnId="{B680B2FF-61AF-4081-8941-03DE5E33AE61}">
      <dgm:prSet/>
      <dgm:spPr/>
      <dgm:t>
        <a:bodyPr/>
        <a:lstStyle/>
        <a:p>
          <a:endParaRPr lang="en-ZA" sz="1400">
            <a:solidFill>
              <a:schemeClr val="bg1">
                <a:lumMod val="75000"/>
              </a:schemeClr>
            </a:solidFill>
          </a:endParaRPr>
        </a:p>
      </dgm:t>
    </dgm:pt>
    <dgm:pt modelId="{439FEE7B-5845-4862-BA99-D6A1E658EFFA}" type="sibTrans" cxnId="{B680B2FF-61AF-4081-8941-03DE5E33AE61}">
      <dgm:prSet/>
      <dgm:spPr/>
      <dgm:t>
        <a:bodyPr/>
        <a:lstStyle/>
        <a:p>
          <a:endParaRPr lang="en-ZA" sz="1400">
            <a:solidFill>
              <a:schemeClr val="bg1">
                <a:lumMod val="75000"/>
              </a:schemeClr>
            </a:solidFill>
          </a:endParaRPr>
        </a:p>
      </dgm:t>
    </dgm:pt>
    <dgm:pt modelId="{22851464-3A71-4B91-87F8-850140E5A49C}" type="pres">
      <dgm:prSet presAssocID="{57FB9C02-E59C-495B-ABEA-ECDB8C1ECE75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B13DA817-37D8-444B-8BD1-245E68D83785}" type="pres">
      <dgm:prSet presAssocID="{57FB9C02-E59C-495B-ABEA-ECDB8C1ECE75}" presName="cycle" presStyleCnt="0"/>
      <dgm:spPr/>
      <dgm:t>
        <a:bodyPr/>
        <a:lstStyle/>
        <a:p>
          <a:endParaRPr lang="en-ZA"/>
        </a:p>
      </dgm:t>
    </dgm:pt>
    <dgm:pt modelId="{A2282402-9AC2-4296-96B6-EFE34B6B1A5F}" type="pres">
      <dgm:prSet presAssocID="{57FB9C02-E59C-495B-ABEA-ECDB8C1ECE75}" presName="centerShape" presStyleCnt="0"/>
      <dgm:spPr/>
      <dgm:t>
        <a:bodyPr/>
        <a:lstStyle/>
        <a:p>
          <a:endParaRPr lang="en-ZA"/>
        </a:p>
      </dgm:t>
    </dgm:pt>
    <dgm:pt modelId="{8AB82810-8138-4E28-8369-83ED7952AD55}" type="pres">
      <dgm:prSet presAssocID="{57FB9C02-E59C-495B-ABEA-ECDB8C1ECE75}" presName="connSite" presStyleLbl="node1" presStyleIdx="0" presStyleCnt="5"/>
      <dgm:spPr/>
      <dgm:t>
        <a:bodyPr/>
        <a:lstStyle/>
        <a:p>
          <a:endParaRPr lang="en-ZA"/>
        </a:p>
      </dgm:t>
    </dgm:pt>
    <dgm:pt modelId="{C3089955-C31E-4A5B-A075-BF26E1E8EEAB}" type="pres">
      <dgm:prSet presAssocID="{57FB9C02-E59C-495B-ABEA-ECDB8C1ECE75}" presName="visible" presStyleLbl="node1" presStyleIdx="0" presStyleCnt="5" custScaleX="133211" custScaleY="122813" custLinFactNeighborX="-33406" custLinFactNeighborY="7836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n-ZA"/>
        </a:p>
      </dgm:t>
    </dgm:pt>
    <dgm:pt modelId="{5E49C6EE-98E8-4278-AB41-6F03D9A88E11}" type="pres">
      <dgm:prSet presAssocID="{82A2AC0F-7143-401A-A114-87E29CB49523}" presName="Name25" presStyleLbl="parChTrans1D1" presStyleIdx="0" presStyleCnt="4"/>
      <dgm:spPr/>
      <dgm:t>
        <a:bodyPr/>
        <a:lstStyle/>
        <a:p>
          <a:endParaRPr lang="en-ZA"/>
        </a:p>
      </dgm:t>
    </dgm:pt>
    <dgm:pt modelId="{7DF47B46-63AD-4E5E-88C9-D1C93B5CE44F}" type="pres">
      <dgm:prSet presAssocID="{BEAF50C8-2154-45CF-8139-087DA1150AAF}" presName="node" presStyleCnt="0"/>
      <dgm:spPr/>
      <dgm:t>
        <a:bodyPr/>
        <a:lstStyle/>
        <a:p>
          <a:endParaRPr lang="en-ZA"/>
        </a:p>
      </dgm:t>
    </dgm:pt>
    <dgm:pt modelId="{8B06B764-0883-43B3-8B76-CC7A7A4046C8}" type="pres">
      <dgm:prSet presAssocID="{BEAF50C8-2154-45CF-8139-087DA1150AAF}" presName="parentNode" presStyleLbl="node1" presStyleIdx="1" presStyleCnt="5" custScaleX="99860" custScaleY="95708" custLinFactNeighborX="35517" custLinFactNeighborY="-1168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C6F4050E-6E5E-48C9-9DFE-31ED15E8E30D}" type="pres">
      <dgm:prSet presAssocID="{BEAF50C8-2154-45CF-8139-087DA1150AAF}" presName="child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A1D11AEF-0302-4A85-8703-5CC5622B03A4}" type="pres">
      <dgm:prSet presAssocID="{0C024B1E-7854-45B5-85F9-7DFE79E28737}" presName="Name25" presStyleLbl="parChTrans1D1" presStyleIdx="1" presStyleCnt="4"/>
      <dgm:spPr/>
      <dgm:t>
        <a:bodyPr/>
        <a:lstStyle/>
        <a:p>
          <a:endParaRPr lang="en-ZA"/>
        </a:p>
      </dgm:t>
    </dgm:pt>
    <dgm:pt modelId="{AE34CB24-6700-47B1-9FF0-C9383A10E918}" type="pres">
      <dgm:prSet presAssocID="{EB20EC2F-9846-4F16-B299-38169A0CB6D0}" presName="node" presStyleCnt="0"/>
      <dgm:spPr/>
      <dgm:t>
        <a:bodyPr/>
        <a:lstStyle/>
        <a:p>
          <a:endParaRPr lang="en-ZA"/>
        </a:p>
      </dgm:t>
    </dgm:pt>
    <dgm:pt modelId="{3F911913-EB3B-4729-9B9B-1DE7DC5BA34D}" type="pres">
      <dgm:prSet presAssocID="{EB20EC2F-9846-4F16-B299-38169A0CB6D0}" presName="parentNode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BC3596E6-661B-4A72-8E13-16AB93645751}" type="pres">
      <dgm:prSet presAssocID="{EB20EC2F-9846-4F16-B299-38169A0CB6D0}" presName="child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0B91AE62-510B-4A33-A381-8E5F950CBC39}" type="pres">
      <dgm:prSet presAssocID="{7F8564F9-9E7C-4FD2-98FA-A8356649532B}" presName="Name25" presStyleLbl="parChTrans1D1" presStyleIdx="2" presStyleCnt="4"/>
      <dgm:spPr/>
      <dgm:t>
        <a:bodyPr/>
        <a:lstStyle/>
        <a:p>
          <a:endParaRPr lang="en-ZA"/>
        </a:p>
      </dgm:t>
    </dgm:pt>
    <dgm:pt modelId="{BDE387C0-E0A9-4725-BEA8-E976CFD3207A}" type="pres">
      <dgm:prSet presAssocID="{391608A2-07C1-4D4E-8013-B7E410BBAAAD}" presName="node" presStyleCnt="0"/>
      <dgm:spPr/>
      <dgm:t>
        <a:bodyPr/>
        <a:lstStyle/>
        <a:p>
          <a:endParaRPr lang="en-ZA"/>
        </a:p>
      </dgm:t>
    </dgm:pt>
    <dgm:pt modelId="{A6CFE87B-709A-422B-A31F-470E766C60B4}" type="pres">
      <dgm:prSet presAssocID="{391608A2-07C1-4D4E-8013-B7E410BBAAAD}" presName="parentNode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FD96C540-F38A-4304-9996-CA989CB8B565}" type="pres">
      <dgm:prSet presAssocID="{391608A2-07C1-4D4E-8013-B7E410BBAAAD}" presName="child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BE9948E-4D64-4938-B74A-645AB4073179}" type="pres">
      <dgm:prSet presAssocID="{AD9F1D0F-F6B0-4572-9B89-4C6573DBF5FB}" presName="Name25" presStyleLbl="parChTrans1D1" presStyleIdx="3" presStyleCnt="4"/>
      <dgm:spPr/>
      <dgm:t>
        <a:bodyPr/>
        <a:lstStyle/>
        <a:p>
          <a:endParaRPr lang="en-ZA"/>
        </a:p>
      </dgm:t>
    </dgm:pt>
    <dgm:pt modelId="{91353AB3-5FB0-4661-A9AE-157BF0D61253}" type="pres">
      <dgm:prSet presAssocID="{7915329F-E1A3-4DB3-8AFE-59A4B5F2FF62}" presName="node" presStyleCnt="0"/>
      <dgm:spPr/>
      <dgm:t>
        <a:bodyPr/>
        <a:lstStyle/>
        <a:p>
          <a:endParaRPr lang="en-ZA"/>
        </a:p>
      </dgm:t>
    </dgm:pt>
    <dgm:pt modelId="{0F9AD852-FEAC-455B-9472-7CA53ADAC027}" type="pres">
      <dgm:prSet presAssocID="{7915329F-E1A3-4DB3-8AFE-59A4B5F2FF62}" presName="parentNode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DA0944A8-10D0-4D3E-AC3B-10DFF2A8A554}" type="pres">
      <dgm:prSet presAssocID="{7915329F-E1A3-4DB3-8AFE-59A4B5F2FF62}" presName="child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4443F3A1-2239-4E6C-A13C-6363C8CB4E1F}" type="presOf" srcId="{EAC88616-6531-4B8A-B665-B953181822AC}" destId="{FD96C540-F38A-4304-9996-CA989CB8B565}" srcOrd="0" destOrd="0" presId="urn:microsoft.com/office/officeart/2005/8/layout/radial2"/>
    <dgm:cxn modelId="{B061E493-EF96-445C-BE09-FDE37DB78CDC}" srcId="{57FB9C02-E59C-495B-ABEA-ECDB8C1ECE75}" destId="{391608A2-07C1-4D4E-8013-B7E410BBAAAD}" srcOrd="2" destOrd="0" parTransId="{7F8564F9-9E7C-4FD2-98FA-A8356649532B}" sibTransId="{28BBB8F3-8583-4C1C-8BE6-EA31CC5910B1}"/>
    <dgm:cxn modelId="{1DFED552-A209-42A6-8AAB-A204EECC4FE3}" type="presOf" srcId="{7E854A0F-38C9-44D4-90B9-E9E29D4E8CB0}" destId="{DA0944A8-10D0-4D3E-AC3B-10DFF2A8A554}" srcOrd="0" destOrd="0" presId="urn:microsoft.com/office/officeart/2005/8/layout/radial2"/>
    <dgm:cxn modelId="{88F87F10-6360-4D08-BB68-22D10FDD3B4B}" srcId="{391608A2-07C1-4D4E-8013-B7E410BBAAAD}" destId="{EAC88616-6531-4B8A-B665-B953181822AC}" srcOrd="0" destOrd="0" parTransId="{23A7BE57-86EE-46C9-B531-CA632FDD1FF8}" sibTransId="{CE533CE2-8BE8-4518-A4CC-ED0CDE246A1F}"/>
    <dgm:cxn modelId="{9A6B2C83-7C7C-423C-80AE-9B5E3EE622A0}" type="presOf" srcId="{AD9F1D0F-F6B0-4572-9B89-4C6573DBF5FB}" destId="{2BE9948E-4D64-4938-B74A-645AB4073179}" srcOrd="0" destOrd="0" presId="urn:microsoft.com/office/officeart/2005/8/layout/radial2"/>
    <dgm:cxn modelId="{955BB98A-98E7-470A-803C-9FF3F310C89B}" type="presOf" srcId="{57FB9C02-E59C-495B-ABEA-ECDB8C1ECE75}" destId="{22851464-3A71-4B91-87F8-850140E5A49C}" srcOrd="0" destOrd="0" presId="urn:microsoft.com/office/officeart/2005/8/layout/radial2"/>
    <dgm:cxn modelId="{48AFB424-6B73-43DE-89CC-E49CFD04F4DE}" type="presOf" srcId="{82A2AC0F-7143-401A-A114-87E29CB49523}" destId="{5E49C6EE-98E8-4278-AB41-6F03D9A88E11}" srcOrd="0" destOrd="0" presId="urn:microsoft.com/office/officeart/2005/8/layout/radial2"/>
    <dgm:cxn modelId="{9B801F20-6F77-4E3A-9037-86A5CA2D7414}" type="presOf" srcId="{391608A2-07C1-4D4E-8013-B7E410BBAAAD}" destId="{A6CFE87B-709A-422B-A31F-470E766C60B4}" srcOrd="0" destOrd="0" presId="urn:microsoft.com/office/officeart/2005/8/layout/radial2"/>
    <dgm:cxn modelId="{45B58748-266A-4689-A9D0-3B9EEF980E79}" type="presOf" srcId="{F918174A-B1C4-4EE0-942C-92F59D1300DA}" destId="{C6F4050E-6E5E-48C9-9DFE-31ED15E8E30D}" srcOrd="0" destOrd="0" presId="urn:microsoft.com/office/officeart/2005/8/layout/radial2"/>
    <dgm:cxn modelId="{618264AD-1718-4B46-A66D-D6F5C15A4D8D}" type="presOf" srcId="{0C024B1E-7854-45B5-85F9-7DFE79E28737}" destId="{A1D11AEF-0302-4A85-8703-5CC5622B03A4}" srcOrd="0" destOrd="0" presId="urn:microsoft.com/office/officeart/2005/8/layout/radial2"/>
    <dgm:cxn modelId="{5887FCD8-4774-44E4-84A5-7CD147D0E447}" srcId="{BEAF50C8-2154-45CF-8139-087DA1150AAF}" destId="{F918174A-B1C4-4EE0-942C-92F59D1300DA}" srcOrd="0" destOrd="0" parTransId="{B171CEFD-E4B9-4005-82A8-B70CA7212AAA}" sibTransId="{B385A27B-217E-410A-BB02-C7AAF091E81E}"/>
    <dgm:cxn modelId="{60A1777D-8052-42FA-A942-0BBC7B8D1B46}" type="presOf" srcId="{EB20EC2F-9846-4F16-B299-38169A0CB6D0}" destId="{3F911913-EB3B-4729-9B9B-1DE7DC5BA34D}" srcOrd="0" destOrd="0" presId="urn:microsoft.com/office/officeart/2005/8/layout/radial2"/>
    <dgm:cxn modelId="{B33A5796-819A-49DE-932B-097109488563}" srcId="{7915329F-E1A3-4DB3-8AFE-59A4B5F2FF62}" destId="{7E854A0F-38C9-44D4-90B9-E9E29D4E8CB0}" srcOrd="0" destOrd="0" parTransId="{E45B70A8-0962-4899-9E49-765F1B1A9A89}" sibTransId="{9CF2F3FA-E908-494D-99FD-6ACD400D1933}"/>
    <dgm:cxn modelId="{4CDC63A4-7F36-47F7-A7A2-B8EC6ED1AA56}" type="presOf" srcId="{4236ADB1-4B0C-42C8-AA2B-B29A74EA9E2B}" destId="{BC3596E6-661B-4A72-8E13-16AB93645751}" srcOrd="0" destOrd="0" presId="urn:microsoft.com/office/officeart/2005/8/layout/radial2"/>
    <dgm:cxn modelId="{D1EC8FDE-92B3-4539-A880-26B9D2F5C78F}" type="presOf" srcId="{BEAF50C8-2154-45CF-8139-087DA1150AAF}" destId="{8B06B764-0883-43B3-8B76-CC7A7A4046C8}" srcOrd="0" destOrd="0" presId="urn:microsoft.com/office/officeart/2005/8/layout/radial2"/>
    <dgm:cxn modelId="{2E52D870-F1F1-42F4-8A22-580BF7769ED8}" type="presOf" srcId="{7F8564F9-9E7C-4FD2-98FA-A8356649532B}" destId="{0B91AE62-510B-4A33-A381-8E5F950CBC39}" srcOrd="0" destOrd="0" presId="urn:microsoft.com/office/officeart/2005/8/layout/radial2"/>
    <dgm:cxn modelId="{A53C2E7E-A95A-46CD-9A3E-C8D9AC55E62C}" srcId="{57FB9C02-E59C-495B-ABEA-ECDB8C1ECE75}" destId="{BEAF50C8-2154-45CF-8139-087DA1150AAF}" srcOrd="0" destOrd="0" parTransId="{82A2AC0F-7143-401A-A114-87E29CB49523}" sibTransId="{FD29F4B6-EEC9-4F81-A7DD-CC6A93A287DD}"/>
    <dgm:cxn modelId="{B680B2FF-61AF-4081-8941-03DE5E33AE61}" srcId="{57FB9C02-E59C-495B-ABEA-ECDB8C1ECE75}" destId="{7915329F-E1A3-4DB3-8AFE-59A4B5F2FF62}" srcOrd="3" destOrd="0" parTransId="{AD9F1D0F-F6B0-4572-9B89-4C6573DBF5FB}" sibTransId="{439FEE7B-5845-4862-BA99-D6A1E658EFFA}"/>
    <dgm:cxn modelId="{E551B763-BD0C-4B3C-AE1A-79EE1A2271E1}" srcId="{57FB9C02-E59C-495B-ABEA-ECDB8C1ECE75}" destId="{EB20EC2F-9846-4F16-B299-38169A0CB6D0}" srcOrd="1" destOrd="0" parTransId="{0C024B1E-7854-45B5-85F9-7DFE79E28737}" sibTransId="{315EADDF-CB65-4C7D-ADA0-C47B7B54A4B3}"/>
    <dgm:cxn modelId="{4077DFD6-7316-4E06-AB19-3530D4897940}" type="presOf" srcId="{7915329F-E1A3-4DB3-8AFE-59A4B5F2FF62}" destId="{0F9AD852-FEAC-455B-9472-7CA53ADAC027}" srcOrd="0" destOrd="0" presId="urn:microsoft.com/office/officeart/2005/8/layout/radial2"/>
    <dgm:cxn modelId="{3328A3E2-B7B6-4C10-8EA4-4A4415358ACB}" srcId="{EB20EC2F-9846-4F16-B299-38169A0CB6D0}" destId="{4236ADB1-4B0C-42C8-AA2B-B29A74EA9E2B}" srcOrd="0" destOrd="0" parTransId="{7312E352-1FAF-4419-B5E1-C4BEFF6EB40E}" sibTransId="{E61043D2-06EC-4557-AE0B-BB8BA5397FE7}"/>
    <dgm:cxn modelId="{7676CAAC-EF9F-43E3-B296-E30707C8D595}" type="presParOf" srcId="{22851464-3A71-4B91-87F8-850140E5A49C}" destId="{B13DA817-37D8-444B-8BD1-245E68D83785}" srcOrd="0" destOrd="0" presId="urn:microsoft.com/office/officeart/2005/8/layout/radial2"/>
    <dgm:cxn modelId="{66E27455-84C6-43E6-AE23-DB23D6B3BCBA}" type="presParOf" srcId="{B13DA817-37D8-444B-8BD1-245E68D83785}" destId="{A2282402-9AC2-4296-96B6-EFE34B6B1A5F}" srcOrd="0" destOrd="0" presId="urn:microsoft.com/office/officeart/2005/8/layout/radial2"/>
    <dgm:cxn modelId="{CDCC8D9B-35E7-4939-BBD0-ACF82A414815}" type="presParOf" srcId="{A2282402-9AC2-4296-96B6-EFE34B6B1A5F}" destId="{8AB82810-8138-4E28-8369-83ED7952AD55}" srcOrd="0" destOrd="0" presId="urn:microsoft.com/office/officeart/2005/8/layout/radial2"/>
    <dgm:cxn modelId="{86BE7F00-B47D-4CE9-A4B3-A9C59103F238}" type="presParOf" srcId="{A2282402-9AC2-4296-96B6-EFE34B6B1A5F}" destId="{C3089955-C31E-4A5B-A075-BF26E1E8EEAB}" srcOrd="1" destOrd="0" presId="urn:microsoft.com/office/officeart/2005/8/layout/radial2"/>
    <dgm:cxn modelId="{0B463E00-2588-4E7E-BD0F-6B59406285EF}" type="presParOf" srcId="{B13DA817-37D8-444B-8BD1-245E68D83785}" destId="{5E49C6EE-98E8-4278-AB41-6F03D9A88E11}" srcOrd="1" destOrd="0" presId="urn:microsoft.com/office/officeart/2005/8/layout/radial2"/>
    <dgm:cxn modelId="{0FD5B81E-DB9C-41D2-9155-2759DCC80037}" type="presParOf" srcId="{B13DA817-37D8-444B-8BD1-245E68D83785}" destId="{7DF47B46-63AD-4E5E-88C9-D1C93B5CE44F}" srcOrd="2" destOrd="0" presId="urn:microsoft.com/office/officeart/2005/8/layout/radial2"/>
    <dgm:cxn modelId="{E00056E2-3A77-4AAC-A0B4-139BF749C0FB}" type="presParOf" srcId="{7DF47B46-63AD-4E5E-88C9-D1C93B5CE44F}" destId="{8B06B764-0883-43B3-8B76-CC7A7A4046C8}" srcOrd="0" destOrd="0" presId="urn:microsoft.com/office/officeart/2005/8/layout/radial2"/>
    <dgm:cxn modelId="{44479A98-BFD7-4D49-A1D0-0314B5883794}" type="presParOf" srcId="{7DF47B46-63AD-4E5E-88C9-D1C93B5CE44F}" destId="{C6F4050E-6E5E-48C9-9DFE-31ED15E8E30D}" srcOrd="1" destOrd="0" presId="urn:microsoft.com/office/officeart/2005/8/layout/radial2"/>
    <dgm:cxn modelId="{EFD39225-D498-43ED-B03B-F1EE1646B1FA}" type="presParOf" srcId="{B13DA817-37D8-444B-8BD1-245E68D83785}" destId="{A1D11AEF-0302-4A85-8703-5CC5622B03A4}" srcOrd="3" destOrd="0" presId="urn:microsoft.com/office/officeart/2005/8/layout/radial2"/>
    <dgm:cxn modelId="{9A9E1B30-7F05-4CEC-AF99-0C2B232B03A9}" type="presParOf" srcId="{B13DA817-37D8-444B-8BD1-245E68D83785}" destId="{AE34CB24-6700-47B1-9FF0-C9383A10E918}" srcOrd="4" destOrd="0" presId="urn:microsoft.com/office/officeart/2005/8/layout/radial2"/>
    <dgm:cxn modelId="{12BED41C-A143-4849-8746-0D5BD2C3E86B}" type="presParOf" srcId="{AE34CB24-6700-47B1-9FF0-C9383A10E918}" destId="{3F911913-EB3B-4729-9B9B-1DE7DC5BA34D}" srcOrd="0" destOrd="0" presId="urn:microsoft.com/office/officeart/2005/8/layout/radial2"/>
    <dgm:cxn modelId="{66BCB222-C150-4A25-9FCF-73554FA3ED33}" type="presParOf" srcId="{AE34CB24-6700-47B1-9FF0-C9383A10E918}" destId="{BC3596E6-661B-4A72-8E13-16AB93645751}" srcOrd="1" destOrd="0" presId="urn:microsoft.com/office/officeart/2005/8/layout/radial2"/>
    <dgm:cxn modelId="{C031E313-E439-4E3B-A702-82CCB9234B8F}" type="presParOf" srcId="{B13DA817-37D8-444B-8BD1-245E68D83785}" destId="{0B91AE62-510B-4A33-A381-8E5F950CBC39}" srcOrd="5" destOrd="0" presId="urn:microsoft.com/office/officeart/2005/8/layout/radial2"/>
    <dgm:cxn modelId="{DF4D2922-6EAE-465C-9431-086DCC0A7E38}" type="presParOf" srcId="{B13DA817-37D8-444B-8BD1-245E68D83785}" destId="{BDE387C0-E0A9-4725-BEA8-E976CFD3207A}" srcOrd="6" destOrd="0" presId="urn:microsoft.com/office/officeart/2005/8/layout/radial2"/>
    <dgm:cxn modelId="{0D662A94-F3E7-4D3C-98FB-17EACF7E433B}" type="presParOf" srcId="{BDE387C0-E0A9-4725-BEA8-E976CFD3207A}" destId="{A6CFE87B-709A-422B-A31F-470E766C60B4}" srcOrd="0" destOrd="0" presId="urn:microsoft.com/office/officeart/2005/8/layout/radial2"/>
    <dgm:cxn modelId="{68ED003A-BB8D-475A-ACA2-2AD12CEC55F5}" type="presParOf" srcId="{BDE387C0-E0A9-4725-BEA8-E976CFD3207A}" destId="{FD96C540-F38A-4304-9996-CA989CB8B565}" srcOrd="1" destOrd="0" presId="urn:microsoft.com/office/officeart/2005/8/layout/radial2"/>
    <dgm:cxn modelId="{B6A41D26-7F15-4773-8C3A-7B266A71A86F}" type="presParOf" srcId="{B13DA817-37D8-444B-8BD1-245E68D83785}" destId="{2BE9948E-4D64-4938-B74A-645AB4073179}" srcOrd="7" destOrd="0" presId="urn:microsoft.com/office/officeart/2005/8/layout/radial2"/>
    <dgm:cxn modelId="{5360A6E2-4213-4641-AB01-A636FCD1B936}" type="presParOf" srcId="{B13DA817-37D8-444B-8BD1-245E68D83785}" destId="{91353AB3-5FB0-4661-A9AE-157BF0D61253}" srcOrd="8" destOrd="0" presId="urn:microsoft.com/office/officeart/2005/8/layout/radial2"/>
    <dgm:cxn modelId="{99ABB09B-FF35-444E-B6A4-EEDD86396A2E}" type="presParOf" srcId="{91353AB3-5FB0-4661-A9AE-157BF0D61253}" destId="{0F9AD852-FEAC-455B-9472-7CA53ADAC027}" srcOrd="0" destOrd="0" presId="urn:microsoft.com/office/officeart/2005/8/layout/radial2"/>
    <dgm:cxn modelId="{96ACB073-0E40-4C39-8665-C6661E052F12}" type="presParOf" srcId="{91353AB3-5FB0-4661-A9AE-157BF0D61253}" destId="{DA0944A8-10D0-4D3E-AC3B-10DFF2A8A554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7FB9C02-E59C-495B-ABEA-ECDB8C1ECE75}" type="doc">
      <dgm:prSet loTypeId="urn:microsoft.com/office/officeart/2005/8/layout/radial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743F0018-08D5-4253-B0C8-D3687CA0ACBF}">
      <dgm:prSet/>
      <dgm:spPr/>
      <dgm:t>
        <a:bodyPr/>
        <a:lstStyle/>
        <a:p>
          <a:r>
            <a:rPr lang="en-ZA" b="1" dirty="0" smtClean="0"/>
            <a:t>Warehouse sharing</a:t>
          </a:r>
          <a:endParaRPr lang="en-ZA" b="1" dirty="0"/>
        </a:p>
      </dgm:t>
    </dgm:pt>
    <dgm:pt modelId="{0F0E2A64-273B-444D-B8B9-7A50CA4967C4}" type="parTrans" cxnId="{B64BAC38-D65A-4446-B173-FC7392B35F16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28687B9A-683B-4041-A39A-F60A90B44AB9}" type="sibTrans" cxnId="{B64BAC38-D65A-4446-B173-FC7392B35F16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1AF6DCF6-A5C2-4E9E-AF58-B30D2D276019}">
      <dgm:prSet/>
      <dgm:spPr/>
      <dgm:t>
        <a:bodyPr/>
        <a:lstStyle/>
        <a:p>
          <a:r>
            <a:rPr lang="en-ZA" b="1" smtClean="0"/>
            <a:t>Backhauling</a:t>
          </a:r>
          <a:endParaRPr lang="en-ZA" b="1" dirty="0"/>
        </a:p>
      </dgm:t>
    </dgm:pt>
    <dgm:pt modelId="{54349987-C488-4975-B3CC-77140410F219}" type="parTrans" cxnId="{001FD511-5661-4C1C-A2A3-1DE934D1DC65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D762AC50-2E8D-4667-90EE-87F78BF53432}" type="sibTrans" cxnId="{001FD511-5661-4C1C-A2A3-1DE934D1DC65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9F7560A1-4E45-4A8A-8529-BE7D11D2EF86}">
      <dgm:prSet/>
      <dgm:spPr/>
      <dgm:t>
        <a:bodyPr/>
        <a:lstStyle/>
        <a:p>
          <a:r>
            <a:rPr lang="en-ZA" b="1" smtClean="0"/>
            <a:t>Technology platforms</a:t>
          </a:r>
          <a:endParaRPr lang="en-ZA" b="1" dirty="0"/>
        </a:p>
      </dgm:t>
    </dgm:pt>
    <dgm:pt modelId="{FFA3A21F-7BA7-4E74-A92F-90060C11AB3F}" type="parTrans" cxnId="{FD6468D8-95E1-4251-ABF0-4160F8021A26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309C5A63-B05E-4B13-9D79-1D28C4342CB5}" type="sibTrans" cxnId="{FD6468D8-95E1-4251-ABF0-4160F8021A26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5B142BEA-F41A-41F4-A27E-18834DB2FF2F}">
      <dgm:prSet custT="1"/>
      <dgm:spPr/>
      <dgm:t>
        <a:bodyPr/>
        <a:lstStyle/>
        <a:p>
          <a:pPr algn="ctr"/>
          <a:r>
            <a:rPr lang="en-ZA" sz="1700" dirty="0" smtClean="0">
              <a:solidFill>
                <a:schemeClr val="bg1">
                  <a:lumMod val="75000"/>
                </a:schemeClr>
              </a:solidFill>
            </a:rPr>
            <a:t>Assist with pre-sort facilities</a:t>
          </a:r>
          <a:endParaRPr lang="en-ZA" sz="1700" dirty="0">
            <a:solidFill>
              <a:schemeClr val="bg1">
                <a:lumMod val="75000"/>
              </a:schemeClr>
            </a:solidFill>
          </a:endParaRPr>
        </a:p>
      </dgm:t>
    </dgm:pt>
    <dgm:pt modelId="{762643DC-76DE-41A4-AB30-0360D1BA0C57}" type="parTrans" cxnId="{787BD7A3-9820-457D-BC87-8D8FC0708BFE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4FFDBCCD-3427-4E84-A38C-DFA7CA6BB319}" type="sibTrans" cxnId="{787BD7A3-9820-457D-BC87-8D8FC0708BFE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C2588E7D-7221-4191-B865-F5BF011B15D9}">
      <dgm:prSet custT="1"/>
      <dgm:spPr/>
      <dgm:t>
        <a:bodyPr/>
        <a:lstStyle/>
        <a:p>
          <a:pPr algn="ctr"/>
          <a:r>
            <a:rPr lang="en-ZA" sz="1700" dirty="0" smtClean="0">
              <a:solidFill>
                <a:schemeClr val="bg1">
                  <a:lumMod val="75000"/>
                </a:schemeClr>
              </a:solidFill>
            </a:rPr>
            <a:t>Inventory collection on return trips back</a:t>
          </a:r>
          <a:endParaRPr lang="en-ZA" sz="1700" dirty="0">
            <a:solidFill>
              <a:schemeClr val="bg1">
                <a:lumMod val="75000"/>
              </a:schemeClr>
            </a:solidFill>
          </a:endParaRPr>
        </a:p>
      </dgm:t>
    </dgm:pt>
    <dgm:pt modelId="{8AB76BF0-4AD4-4C59-9431-8BBEE46E9E80}" type="parTrans" cxnId="{F5D35034-1F8A-4982-B021-109494AC5190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1AF9713C-72E1-437C-B83D-E7A88C0805C3}" type="sibTrans" cxnId="{F5D35034-1F8A-4982-B021-109494AC5190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F154DD6B-A948-4FDD-A226-825F399D9D97}">
      <dgm:prSet custT="1"/>
      <dgm:spPr/>
      <dgm:t>
        <a:bodyPr/>
        <a:lstStyle/>
        <a:p>
          <a:pPr algn="ctr"/>
          <a:r>
            <a:rPr lang="en-ZA" sz="1700" dirty="0" smtClean="0">
              <a:solidFill>
                <a:schemeClr val="bg1">
                  <a:lumMod val="75000"/>
                </a:schemeClr>
              </a:solidFill>
            </a:rPr>
            <a:t>Access to systems</a:t>
          </a:r>
          <a:endParaRPr lang="en-ZA" sz="1700" dirty="0">
            <a:solidFill>
              <a:schemeClr val="bg1">
                <a:lumMod val="75000"/>
              </a:schemeClr>
            </a:solidFill>
          </a:endParaRPr>
        </a:p>
      </dgm:t>
    </dgm:pt>
    <dgm:pt modelId="{28B24D85-85ED-4C11-99F7-7EE7B49D5DB0}" type="parTrans" cxnId="{1E805C4A-45F5-4A79-AD25-9D776B7D5F24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6532A4D3-C8FC-473D-BA08-291AA709D33C}" type="sibTrans" cxnId="{1E805C4A-45F5-4A79-AD25-9D776B7D5F24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22851464-3A71-4B91-87F8-850140E5A49C}" type="pres">
      <dgm:prSet presAssocID="{57FB9C02-E59C-495B-ABEA-ECDB8C1ECE75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B13DA817-37D8-444B-8BD1-245E68D83785}" type="pres">
      <dgm:prSet presAssocID="{57FB9C02-E59C-495B-ABEA-ECDB8C1ECE75}" presName="cycle" presStyleCnt="0"/>
      <dgm:spPr/>
      <dgm:t>
        <a:bodyPr/>
        <a:lstStyle/>
        <a:p>
          <a:endParaRPr lang="en-ZA"/>
        </a:p>
      </dgm:t>
    </dgm:pt>
    <dgm:pt modelId="{A2282402-9AC2-4296-96B6-EFE34B6B1A5F}" type="pres">
      <dgm:prSet presAssocID="{57FB9C02-E59C-495B-ABEA-ECDB8C1ECE75}" presName="centerShape" presStyleCnt="0"/>
      <dgm:spPr/>
      <dgm:t>
        <a:bodyPr/>
        <a:lstStyle/>
        <a:p>
          <a:endParaRPr lang="en-ZA"/>
        </a:p>
      </dgm:t>
    </dgm:pt>
    <dgm:pt modelId="{8AB82810-8138-4E28-8369-83ED7952AD55}" type="pres">
      <dgm:prSet presAssocID="{57FB9C02-E59C-495B-ABEA-ECDB8C1ECE75}" presName="connSite" presStyleLbl="node1" presStyleIdx="0" presStyleCnt="4"/>
      <dgm:spPr/>
      <dgm:t>
        <a:bodyPr/>
        <a:lstStyle/>
        <a:p>
          <a:endParaRPr lang="en-ZA"/>
        </a:p>
      </dgm:t>
    </dgm:pt>
    <dgm:pt modelId="{C3089955-C31E-4A5B-A075-BF26E1E8EEAB}" type="pres">
      <dgm:prSet presAssocID="{57FB9C02-E59C-495B-ABEA-ECDB8C1ECE75}" presName="visible" presStyleLbl="node1" presStyleIdx="0" presStyleCnt="4" custScaleX="111931" custScaleY="106073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n-ZA"/>
        </a:p>
      </dgm:t>
    </dgm:pt>
    <dgm:pt modelId="{9A6F176A-D1F2-45B2-9B8B-638710631D1A}" type="pres">
      <dgm:prSet presAssocID="{0F0E2A64-273B-444D-B8B9-7A50CA4967C4}" presName="Name25" presStyleLbl="parChTrans1D1" presStyleIdx="0" presStyleCnt="3"/>
      <dgm:spPr/>
      <dgm:t>
        <a:bodyPr/>
        <a:lstStyle/>
        <a:p>
          <a:endParaRPr lang="en-ZA"/>
        </a:p>
      </dgm:t>
    </dgm:pt>
    <dgm:pt modelId="{2B8A33C5-DEC6-4A1E-B89A-9C067E2EBCA4}" type="pres">
      <dgm:prSet presAssocID="{743F0018-08D5-4253-B0C8-D3687CA0ACBF}" presName="node" presStyleCnt="0"/>
      <dgm:spPr/>
      <dgm:t>
        <a:bodyPr/>
        <a:lstStyle/>
        <a:p>
          <a:endParaRPr lang="en-ZA"/>
        </a:p>
      </dgm:t>
    </dgm:pt>
    <dgm:pt modelId="{98513ADB-051D-4D65-AB43-C2370CB7F5FA}" type="pres">
      <dgm:prSet presAssocID="{743F0018-08D5-4253-B0C8-D3687CA0ACBF}" presName="parentNode" presStyleLbl="node1" presStyleIdx="1" presStyleCnt="4" custLinFactNeighborX="-7060" custLinFactNeighborY="-913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1702FAA4-2504-428B-A4A3-D1A0050BA345}" type="pres">
      <dgm:prSet presAssocID="{743F0018-08D5-4253-B0C8-D3687CA0ACBF}" presName="child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1C4C90F6-C5B4-4D1F-B96A-7861DB8B6F5F}" type="pres">
      <dgm:prSet presAssocID="{54349987-C488-4975-B3CC-77140410F219}" presName="Name25" presStyleLbl="parChTrans1D1" presStyleIdx="1" presStyleCnt="3"/>
      <dgm:spPr/>
      <dgm:t>
        <a:bodyPr/>
        <a:lstStyle/>
        <a:p>
          <a:endParaRPr lang="en-ZA"/>
        </a:p>
      </dgm:t>
    </dgm:pt>
    <dgm:pt modelId="{A05D1286-9826-40C4-8D6F-BCC4410B0397}" type="pres">
      <dgm:prSet presAssocID="{1AF6DCF6-A5C2-4E9E-AF58-B30D2D276019}" presName="node" presStyleCnt="0"/>
      <dgm:spPr/>
      <dgm:t>
        <a:bodyPr/>
        <a:lstStyle/>
        <a:p>
          <a:endParaRPr lang="en-ZA"/>
        </a:p>
      </dgm:t>
    </dgm:pt>
    <dgm:pt modelId="{D363C34A-D7F2-4406-8F39-8B86822E0233}" type="pres">
      <dgm:prSet presAssocID="{1AF6DCF6-A5C2-4E9E-AF58-B30D2D276019}" presName="parentNode" presStyleLbl="node1" presStyleIdx="2" presStyleCnt="4" custLinFactNeighborX="-7060" custLinFactNeighborY="-913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68755B1B-633F-4038-8831-320458B07411}" type="pres">
      <dgm:prSet presAssocID="{1AF6DCF6-A5C2-4E9E-AF58-B30D2D276019}" presName="child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00501E62-9AB2-4670-BF7A-3905D43E8DEA}" type="pres">
      <dgm:prSet presAssocID="{FFA3A21F-7BA7-4E74-A92F-90060C11AB3F}" presName="Name25" presStyleLbl="parChTrans1D1" presStyleIdx="2" presStyleCnt="3"/>
      <dgm:spPr/>
      <dgm:t>
        <a:bodyPr/>
        <a:lstStyle/>
        <a:p>
          <a:endParaRPr lang="en-ZA"/>
        </a:p>
      </dgm:t>
    </dgm:pt>
    <dgm:pt modelId="{918E92C9-1B17-4AA8-8B4F-E13D34ED2F40}" type="pres">
      <dgm:prSet presAssocID="{9F7560A1-4E45-4A8A-8529-BE7D11D2EF86}" presName="node" presStyleCnt="0"/>
      <dgm:spPr/>
      <dgm:t>
        <a:bodyPr/>
        <a:lstStyle/>
        <a:p>
          <a:endParaRPr lang="en-ZA"/>
        </a:p>
      </dgm:t>
    </dgm:pt>
    <dgm:pt modelId="{FEFE87B0-4E96-479C-B749-96E560C5167C}" type="pres">
      <dgm:prSet presAssocID="{9F7560A1-4E45-4A8A-8529-BE7D11D2EF86}" presName="parentNode" presStyleLbl="node1" presStyleIdx="3" presStyleCnt="4" custLinFactNeighborX="-7060" custLinFactNeighborY="-913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6D0CFB22-C9B8-4D0E-BFB6-5F74FCAD4E45}" type="pres">
      <dgm:prSet presAssocID="{9F7560A1-4E45-4A8A-8529-BE7D11D2EF86}" presName="child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B567B1BD-FF43-463B-92C3-82D56E19AA7B}" type="presOf" srcId="{FFA3A21F-7BA7-4E74-A92F-90060C11AB3F}" destId="{00501E62-9AB2-4670-BF7A-3905D43E8DEA}" srcOrd="0" destOrd="0" presId="urn:microsoft.com/office/officeart/2005/8/layout/radial2"/>
    <dgm:cxn modelId="{4E8B6362-A031-4AAF-B569-9EA5626798F6}" type="presOf" srcId="{0F0E2A64-273B-444D-B8B9-7A50CA4967C4}" destId="{9A6F176A-D1F2-45B2-9B8B-638710631D1A}" srcOrd="0" destOrd="0" presId="urn:microsoft.com/office/officeart/2005/8/layout/radial2"/>
    <dgm:cxn modelId="{74F24E55-53CB-4FD5-B2B7-F36995EC2FC4}" type="presOf" srcId="{F154DD6B-A948-4FDD-A226-825F399D9D97}" destId="{6D0CFB22-C9B8-4D0E-BFB6-5F74FCAD4E45}" srcOrd="0" destOrd="0" presId="urn:microsoft.com/office/officeart/2005/8/layout/radial2"/>
    <dgm:cxn modelId="{7C3B4689-0C76-4F81-BC84-9D02582EEB12}" type="presOf" srcId="{54349987-C488-4975-B3CC-77140410F219}" destId="{1C4C90F6-C5B4-4D1F-B96A-7861DB8B6F5F}" srcOrd="0" destOrd="0" presId="urn:microsoft.com/office/officeart/2005/8/layout/radial2"/>
    <dgm:cxn modelId="{001FD511-5661-4C1C-A2A3-1DE934D1DC65}" srcId="{57FB9C02-E59C-495B-ABEA-ECDB8C1ECE75}" destId="{1AF6DCF6-A5C2-4E9E-AF58-B30D2D276019}" srcOrd="1" destOrd="0" parTransId="{54349987-C488-4975-B3CC-77140410F219}" sibTransId="{D762AC50-2E8D-4667-90EE-87F78BF53432}"/>
    <dgm:cxn modelId="{F80CB650-22F1-48AD-8532-6B8CD5704E9A}" type="presOf" srcId="{1AF6DCF6-A5C2-4E9E-AF58-B30D2D276019}" destId="{D363C34A-D7F2-4406-8F39-8B86822E0233}" srcOrd="0" destOrd="0" presId="urn:microsoft.com/office/officeart/2005/8/layout/radial2"/>
    <dgm:cxn modelId="{764327FF-C1E0-42B3-800A-1153E9905885}" type="presOf" srcId="{5B142BEA-F41A-41F4-A27E-18834DB2FF2F}" destId="{1702FAA4-2504-428B-A4A3-D1A0050BA345}" srcOrd="0" destOrd="0" presId="urn:microsoft.com/office/officeart/2005/8/layout/radial2"/>
    <dgm:cxn modelId="{FD6468D8-95E1-4251-ABF0-4160F8021A26}" srcId="{57FB9C02-E59C-495B-ABEA-ECDB8C1ECE75}" destId="{9F7560A1-4E45-4A8A-8529-BE7D11D2EF86}" srcOrd="2" destOrd="0" parTransId="{FFA3A21F-7BA7-4E74-A92F-90060C11AB3F}" sibTransId="{309C5A63-B05E-4B13-9D79-1D28C4342CB5}"/>
    <dgm:cxn modelId="{B64BAC38-D65A-4446-B173-FC7392B35F16}" srcId="{57FB9C02-E59C-495B-ABEA-ECDB8C1ECE75}" destId="{743F0018-08D5-4253-B0C8-D3687CA0ACBF}" srcOrd="0" destOrd="0" parTransId="{0F0E2A64-273B-444D-B8B9-7A50CA4967C4}" sibTransId="{28687B9A-683B-4041-A39A-F60A90B44AB9}"/>
    <dgm:cxn modelId="{F5D35034-1F8A-4982-B021-109494AC5190}" srcId="{1AF6DCF6-A5C2-4E9E-AF58-B30D2D276019}" destId="{C2588E7D-7221-4191-B865-F5BF011B15D9}" srcOrd="0" destOrd="0" parTransId="{8AB76BF0-4AD4-4C59-9431-8BBEE46E9E80}" sibTransId="{1AF9713C-72E1-437C-B83D-E7A88C0805C3}"/>
    <dgm:cxn modelId="{B144418D-95F6-49C2-AC2F-DAD457FEA572}" type="presOf" srcId="{743F0018-08D5-4253-B0C8-D3687CA0ACBF}" destId="{98513ADB-051D-4D65-AB43-C2370CB7F5FA}" srcOrd="0" destOrd="0" presId="urn:microsoft.com/office/officeart/2005/8/layout/radial2"/>
    <dgm:cxn modelId="{5595CB2D-BD26-4755-AED8-21526EE81822}" type="presOf" srcId="{57FB9C02-E59C-495B-ABEA-ECDB8C1ECE75}" destId="{22851464-3A71-4B91-87F8-850140E5A49C}" srcOrd="0" destOrd="0" presId="urn:microsoft.com/office/officeart/2005/8/layout/radial2"/>
    <dgm:cxn modelId="{894BCB46-B9F9-4A8B-9987-8A72CBB23543}" type="presOf" srcId="{C2588E7D-7221-4191-B865-F5BF011B15D9}" destId="{68755B1B-633F-4038-8831-320458B07411}" srcOrd="0" destOrd="0" presId="urn:microsoft.com/office/officeart/2005/8/layout/radial2"/>
    <dgm:cxn modelId="{1E805C4A-45F5-4A79-AD25-9D776B7D5F24}" srcId="{9F7560A1-4E45-4A8A-8529-BE7D11D2EF86}" destId="{F154DD6B-A948-4FDD-A226-825F399D9D97}" srcOrd="0" destOrd="0" parTransId="{28B24D85-85ED-4C11-99F7-7EE7B49D5DB0}" sibTransId="{6532A4D3-C8FC-473D-BA08-291AA709D33C}"/>
    <dgm:cxn modelId="{074B063C-ACF2-41E2-9E1C-3CCB34871AA6}" type="presOf" srcId="{9F7560A1-4E45-4A8A-8529-BE7D11D2EF86}" destId="{FEFE87B0-4E96-479C-B749-96E560C5167C}" srcOrd="0" destOrd="0" presId="urn:microsoft.com/office/officeart/2005/8/layout/radial2"/>
    <dgm:cxn modelId="{787BD7A3-9820-457D-BC87-8D8FC0708BFE}" srcId="{743F0018-08D5-4253-B0C8-D3687CA0ACBF}" destId="{5B142BEA-F41A-41F4-A27E-18834DB2FF2F}" srcOrd="0" destOrd="0" parTransId="{762643DC-76DE-41A4-AB30-0360D1BA0C57}" sibTransId="{4FFDBCCD-3427-4E84-A38C-DFA7CA6BB319}"/>
    <dgm:cxn modelId="{CB5B0426-9A4C-44E4-979C-BC72BFE6B143}" type="presParOf" srcId="{22851464-3A71-4B91-87F8-850140E5A49C}" destId="{B13DA817-37D8-444B-8BD1-245E68D83785}" srcOrd="0" destOrd="0" presId="urn:microsoft.com/office/officeart/2005/8/layout/radial2"/>
    <dgm:cxn modelId="{FEE5108F-C493-43C5-A71B-29D5FAD3EE6E}" type="presParOf" srcId="{B13DA817-37D8-444B-8BD1-245E68D83785}" destId="{A2282402-9AC2-4296-96B6-EFE34B6B1A5F}" srcOrd="0" destOrd="0" presId="urn:microsoft.com/office/officeart/2005/8/layout/radial2"/>
    <dgm:cxn modelId="{3FAEC737-B554-41B9-8406-8EE1665CDEFE}" type="presParOf" srcId="{A2282402-9AC2-4296-96B6-EFE34B6B1A5F}" destId="{8AB82810-8138-4E28-8369-83ED7952AD55}" srcOrd="0" destOrd="0" presId="urn:microsoft.com/office/officeart/2005/8/layout/radial2"/>
    <dgm:cxn modelId="{3DA8180A-A2C9-4CC7-8D48-4C0194BA2A0E}" type="presParOf" srcId="{A2282402-9AC2-4296-96B6-EFE34B6B1A5F}" destId="{C3089955-C31E-4A5B-A075-BF26E1E8EEAB}" srcOrd="1" destOrd="0" presId="urn:microsoft.com/office/officeart/2005/8/layout/radial2"/>
    <dgm:cxn modelId="{DB2AEEAF-5FF3-471D-9994-A7067516A256}" type="presParOf" srcId="{B13DA817-37D8-444B-8BD1-245E68D83785}" destId="{9A6F176A-D1F2-45B2-9B8B-638710631D1A}" srcOrd="1" destOrd="0" presId="urn:microsoft.com/office/officeart/2005/8/layout/radial2"/>
    <dgm:cxn modelId="{92822CC7-9092-459A-8F20-D5B07FAAB6B6}" type="presParOf" srcId="{B13DA817-37D8-444B-8BD1-245E68D83785}" destId="{2B8A33C5-DEC6-4A1E-B89A-9C067E2EBCA4}" srcOrd="2" destOrd="0" presId="urn:microsoft.com/office/officeart/2005/8/layout/radial2"/>
    <dgm:cxn modelId="{86C13401-7FEA-4953-BE98-01417A8B6D64}" type="presParOf" srcId="{2B8A33C5-DEC6-4A1E-B89A-9C067E2EBCA4}" destId="{98513ADB-051D-4D65-AB43-C2370CB7F5FA}" srcOrd="0" destOrd="0" presId="urn:microsoft.com/office/officeart/2005/8/layout/radial2"/>
    <dgm:cxn modelId="{C1EA9D24-B219-4DA8-899A-4BA1F93B17A8}" type="presParOf" srcId="{2B8A33C5-DEC6-4A1E-B89A-9C067E2EBCA4}" destId="{1702FAA4-2504-428B-A4A3-D1A0050BA345}" srcOrd="1" destOrd="0" presId="urn:microsoft.com/office/officeart/2005/8/layout/radial2"/>
    <dgm:cxn modelId="{0CF3DA1C-A649-4EFB-9F53-5140BEDDE592}" type="presParOf" srcId="{B13DA817-37D8-444B-8BD1-245E68D83785}" destId="{1C4C90F6-C5B4-4D1F-B96A-7861DB8B6F5F}" srcOrd="3" destOrd="0" presId="urn:microsoft.com/office/officeart/2005/8/layout/radial2"/>
    <dgm:cxn modelId="{67B48D46-95FD-46B0-BA42-697D83449FA1}" type="presParOf" srcId="{B13DA817-37D8-444B-8BD1-245E68D83785}" destId="{A05D1286-9826-40C4-8D6F-BCC4410B0397}" srcOrd="4" destOrd="0" presId="urn:microsoft.com/office/officeart/2005/8/layout/radial2"/>
    <dgm:cxn modelId="{67679CDD-125B-4AC3-97B7-EB3A677618E9}" type="presParOf" srcId="{A05D1286-9826-40C4-8D6F-BCC4410B0397}" destId="{D363C34A-D7F2-4406-8F39-8B86822E0233}" srcOrd="0" destOrd="0" presId="urn:microsoft.com/office/officeart/2005/8/layout/radial2"/>
    <dgm:cxn modelId="{79D704E4-0386-4764-AF41-0EDAD4B7CAE1}" type="presParOf" srcId="{A05D1286-9826-40C4-8D6F-BCC4410B0397}" destId="{68755B1B-633F-4038-8831-320458B07411}" srcOrd="1" destOrd="0" presId="urn:microsoft.com/office/officeart/2005/8/layout/radial2"/>
    <dgm:cxn modelId="{839E548E-A82B-435B-ABBA-E75D0A51B3C1}" type="presParOf" srcId="{B13DA817-37D8-444B-8BD1-245E68D83785}" destId="{00501E62-9AB2-4670-BF7A-3905D43E8DEA}" srcOrd="5" destOrd="0" presId="urn:microsoft.com/office/officeart/2005/8/layout/radial2"/>
    <dgm:cxn modelId="{15593466-22C0-4029-A028-6B3E62B8D573}" type="presParOf" srcId="{B13DA817-37D8-444B-8BD1-245E68D83785}" destId="{918E92C9-1B17-4AA8-8B4F-E13D34ED2F40}" srcOrd="6" destOrd="0" presId="urn:microsoft.com/office/officeart/2005/8/layout/radial2"/>
    <dgm:cxn modelId="{1F802491-694B-41E0-B5BE-78FC7D933FEE}" type="presParOf" srcId="{918E92C9-1B17-4AA8-8B4F-E13D34ED2F40}" destId="{FEFE87B0-4E96-479C-B749-96E560C5167C}" srcOrd="0" destOrd="0" presId="urn:microsoft.com/office/officeart/2005/8/layout/radial2"/>
    <dgm:cxn modelId="{D652076E-7CC3-42E7-8793-110755BC26AF}" type="presParOf" srcId="{918E92C9-1B17-4AA8-8B4F-E13D34ED2F40}" destId="{6D0CFB22-C9B8-4D0E-BFB6-5F74FCAD4E45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7FB9C02-E59C-495B-ABEA-ECDB8C1ECE75}" type="doc">
      <dgm:prSet loTypeId="urn:microsoft.com/office/officeart/2005/8/layout/radial2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743F0018-08D5-4253-B0C8-D3687CA0ACBF}">
      <dgm:prSet custT="1"/>
      <dgm:spPr/>
      <dgm:t>
        <a:bodyPr/>
        <a:lstStyle/>
        <a:p>
          <a:r>
            <a:rPr lang="en-ZA" sz="1400" b="1" i="1" dirty="0" smtClean="0">
              <a:latin typeface="Arial" pitchFamily="34" charset="0"/>
              <a:cs typeface="Arial" pitchFamily="34" charset="0"/>
            </a:rPr>
            <a:t>Rigorous Training</a:t>
          </a:r>
          <a:endParaRPr lang="en-ZA" sz="1400" b="1" dirty="0"/>
        </a:p>
      </dgm:t>
    </dgm:pt>
    <dgm:pt modelId="{0F0E2A64-273B-444D-B8B9-7A50CA4967C4}" type="parTrans" cxnId="{B64BAC38-D65A-4446-B173-FC7392B35F16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28687B9A-683B-4041-A39A-F60A90B44AB9}" type="sibTrans" cxnId="{B64BAC38-D65A-4446-B173-FC7392B35F16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91FBEFEF-0960-456C-9B1B-57BB1645D223}">
      <dgm:prSet custT="1"/>
      <dgm:spPr/>
      <dgm:t>
        <a:bodyPr/>
        <a:lstStyle/>
        <a:p>
          <a:pPr algn="ctr"/>
          <a:r>
            <a:rPr lang="en-ZA" sz="1700" dirty="0" smtClean="0">
              <a:solidFill>
                <a:schemeClr val="bg1">
                  <a:lumMod val="75000"/>
                </a:schemeClr>
              </a:solidFill>
              <a:latin typeface="+mj-lt"/>
              <a:cs typeface="Arial" pitchFamily="34" charset="0"/>
            </a:rPr>
            <a:t>Financial acumen</a:t>
          </a:r>
          <a:endParaRPr lang="en-ZA" sz="1700" dirty="0">
            <a:solidFill>
              <a:schemeClr val="bg1">
                <a:lumMod val="75000"/>
              </a:schemeClr>
            </a:solidFill>
            <a:latin typeface="+mj-lt"/>
            <a:cs typeface="Arial" pitchFamily="34" charset="0"/>
          </a:endParaRPr>
        </a:p>
      </dgm:t>
    </dgm:pt>
    <dgm:pt modelId="{1A5C20EB-2242-4283-92D1-A737BD61D23F}" type="parTrans" cxnId="{3C14BE02-BF69-4B71-B85D-B3ED9EF696A7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C4F5A2F0-89CA-4B08-89D6-78C36371BD13}" type="sibTrans" cxnId="{3C14BE02-BF69-4B71-B85D-B3ED9EF696A7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9FB2BB2D-5947-462B-8E54-62727B303409}">
      <dgm:prSet custT="1"/>
      <dgm:spPr/>
      <dgm:t>
        <a:bodyPr/>
        <a:lstStyle/>
        <a:p>
          <a:pPr algn="ctr"/>
          <a:r>
            <a:rPr lang="en-ZA" sz="1700" dirty="0" smtClean="0">
              <a:solidFill>
                <a:schemeClr val="bg1">
                  <a:lumMod val="75000"/>
                </a:schemeClr>
              </a:solidFill>
              <a:latin typeface="+mj-lt"/>
              <a:cs typeface="Arial" pitchFamily="34" charset="0"/>
            </a:rPr>
            <a:t>Understanding NB of market  research </a:t>
          </a:r>
          <a:endParaRPr lang="en-ZA" sz="1700" dirty="0">
            <a:solidFill>
              <a:schemeClr val="bg1">
                <a:lumMod val="75000"/>
              </a:schemeClr>
            </a:solidFill>
            <a:latin typeface="+mj-lt"/>
          </a:endParaRPr>
        </a:p>
      </dgm:t>
    </dgm:pt>
    <dgm:pt modelId="{971B5461-1C7C-4D2C-802A-DD8C69E5FA5C}" type="parTrans" cxnId="{B4730BFF-5255-4FFB-B1FA-C9D6B0891E16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E9E2CDA7-2A3C-4929-BBF3-D8029F98DEFE}" type="sibTrans" cxnId="{B4730BFF-5255-4FFB-B1FA-C9D6B0891E16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67C51941-BBD1-4DCA-B6B5-F32B49941688}">
      <dgm:prSet custT="1"/>
      <dgm:spPr/>
      <dgm:t>
        <a:bodyPr/>
        <a:lstStyle/>
        <a:p>
          <a:r>
            <a:rPr lang="en-ZA" sz="1400" b="1" smtClean="0">
              <a:latin typeface="Arial" pitchFamily="34" charset="0"/>
              <a:cs typeface="Arial" pitchFamily="34" charset="0"/>
            </a:rPr>
            <a:t>Mentorship Programmes</a:t>
          </a:r>
          <a:endParaRPr lang="en-ZA" sz="1400" b="1" dirty="0" smtClean="0">
            <a:latin typeface="Arial" pitchFamily="34" charset="0"/>
            <a:cs typeface="Arial" pitchFamily="34" charset="0"/>
          </a:endParaRPr>
        </a:p>
      </dgm:t>
    </dgm:pt>
    <dgm:pt modelId="{F76399DF-F713-46F6-9737-F890E7604CB1}" type="parTrans" cxnId="{6F4CD7A9-65B1-4C6C-96A0-49B620E42C9C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C928EAF2-E875-4159-A33E-A28FE3220D12}" type="sibTrans" cxnId="{6F4CD7A9-65B1-4C6C-96A0-49B620E42C9C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6F0177B1-5CAA-4DD3-B19A-0B495158AE10}">
      <dgm:prSet custT="1"/>
      <dgm:spPr/>
      <dgm:t>
        <a:bodyPr/>
        <a:lstStyle/>
        <a:p>
          <a:pPr algn="ctr"/>
          <a:r>
            <a:rPr lang="en-ZA" sz="1700" dirty="0" smtClean="0">
              <a:solidFill>
                <a:schemeClr val="bg1">
                  <a:lumMod val="75000"/>
                </a:schemeClr>
              </a:solidFill>
              <a:latin typeface="+mj-lt"/>
              <a:cs typeface="Arial" pitchFamily="34" charset="0"/>
            </a:rPr>
            <a:t>Developing strengths &amp; Overcoming weaknesses</a:t>
          </a:r>
        </a:p>
      </dgm:t>
    </dgm:pt>
    <dgm:pt modelId="{0C5B06D7-EEBA-4B4A-A985-637D7E2C54A7}" type="parTrans" cxnId="{1A5BA495-4704-4888-B9D6-643F61EC0547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AE91699E-0C15-4088-9CBB-BE993F5BCB88}" type="sibTrans" cxnId="{1A5BA495-4704-4888-B9D6-643F61EC0547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5EA8B891-6962-4241-9EB2-2887716688C4}">
      <dgm:prSet custT="1"/>
      <dgm:spPr/>
      <dgm:t>
        <a:bodyPr/>
        <a:lstStyle/>
        <a:p>
          <a:pPr algn="ctr"/>
          <a:r>
            <a:rPr lang="en-ZA" sz="1700" dirty="0" smtClean="0">
              <a:solidFill>
                <a:schemeClr val="bg1">
                  <a:lumMod val="75000"/>
                </a:schemeClr>
              </a:solidFill>
              <a:latin typeface="+mj-lt"/>
              <a:cs typeface="Arial" pitchFamily="34" charset="0"/>
            </a:rPr>
            <a:t>Opportunity for new skills and knowledge</a:t>
          </a:r>
        </a:p>
      </dgm:t>
    </dgm:pt>
    <dgm:pt modelId="{98F215C4-9EE1-4CCA-BA5C-9AF1E572A2AE}" type="parTrans" cxnId="{42C9845C-4635-46FE-B3D9-66FEB8992E8A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B8C91696-6031-4836-B629-9F7A2C3B91EB}" type="sibTrans" cxnId="{42C9845C-4635-46FE-B3D9-66FEB8992E8A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D604C95C-5802-488D-8821-5585793B3684}">
      <dgm:prSet custT="1"/>
      <dgm:spPr/>
      <dgm:t>
        <a:bodyPr/>
        <a:lstStyle/>
        <a:p>
          <a:pPr algn="ctr"/>
          <a:r>
            <a:rPr lang="en-ZA" sz="1700" dirty="0" smtClean="0">
              <a:solidFill>
                <a:schemeClr val="bg1">
                  <a:lumMod val="75000"/>
                </a:schemeClr>
              </a:solidFill>
              <a:latin typeface="+mj-lt"/>
              <a:cs typeface="Arial" pitchFamily="34" charset="0"/>
            </a:rPr>
            <a:t>New ideas &amp; ways of thinking</a:t>
          </a:r>
        </a:p>
      </dgm:t>
    </dgm:pt>
    <dgm:pt modelId="{2AB8C80A-6A68-4812-B2CF-9D417F779947}" type="parTrans" cxnId="{C33717F8-617F-4AF0-8E7E-913406EE9A5E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F03CCB98-1D9A-4DE5-B3D5-85224DA616E4}" type="sibTrans" cxnId="{C33717F8-617F-4AF0-8E7E-913406EE9A5E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2A6C32ED-6830-47DA-9B18-F39B5BED6621}">
      <dgm:prSet custT="1"/>
      <dgm:spPr/>
      <dgm:t>
        <a:bodyPr/>
        <a:lstStyle/>
        <a:p>
          <a:pPr algn="ctr"/>
          <a:r>
            <a:rPr lang="en-ZA" sz="1700" dirty="0" smtClean="0">
              <a:solidFill>
                <a:schemeClr val="bg1">
                  <a:lumMod val="75000"/>
                </a:schemeClr>
              </a:solidFill>
              <a:latin typeface="+mj-lt"/>
              <a:cs typeface="Arial" pitchFamily="34" charset="0"/>
            </a:rPr>
            <a:t>Business &amp; marketing plan</a:t>
          </a:r>
          <a:endParaRPr lang="en-ZA" sz="1700" dirty="0">
            <a:solidFill>
              <a:schemeClr val="bg1">
                <a:lumMod val="75000"/>
              </a:schemeClr>
            </a:solidFill>
            <a:latin typeface="+mj-lt"/>
            <a:cs typeface="Arial" pitchFamily="34" charset="0"/>
          </a:endParaRPr>
        </a:p>
      </dgm:t>
    </dgm:pt>
    <dgm:pt modelId="{B0D23BA2-9AF7-4F3F-B564-0050BCFED522}" type="parTrans" cxnId="{72455611-CCE1-4520-A5A7-B053040D86B2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43AFC617-71AF-4CB6-A958-8D2B2E9772A3}" type="sibTrans" cxnId="{72455611-CCE1-4520-A5A7-B053040D86B2}">
      <dgm:prSet/>
      <dgm:spPr/>
      <dgm:t>
        <a:bodyPr/>
        <a:lstStyle/>
        <a:p>
          <a:endParaRPr lang="en-ZA">
            <a:solidFill>
              <a:schemeClr val="bg1">
                <a:lumMod val="75000"/>
              </a:schemeClr>
            </a:solidFill>
          </a:endParaRPr>
        </a:p>
      </dgm:t>
    </dgm:pt>
    <dgm:pt modelId="{22851464-3A71-4B91-87F8-850140E5A49C}" type="pres">
      <dgm:prSet presAssocID="{57FB9C02-E59C-495B-ABEA-ECDB8C1ECE75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B13DA817-37D8-444B-8BD1-245E68D83785}" type="pres">
      <dgm:prSet presAssocID="{57FB9C02-E59C-495B-ABEA-ECDB8C1ECE75}" presName="cycle" presStyleCnt="0"/>
      <dgm:spPr/>
      <dgm:t>
        <a:bodyPr/>
        <a:lstStyle/>
        <a:p>
          <a:endParaRPr lang="en-ZA"/>
        </a:p>
      </dgm:t>
    </dgm:pt>
    <dgm:pt modelId="{A2282402-9AC2-4296-96B6-EFE34B6B1A5F}" type="pres">
      <dgm:prSet presAssocID="{57FB9C02-E59C-495B-ABEA-ECDB8C1ECE75}" presName="centerShape" presStyleCnt="0"/>
      <dgm:spPr/>
      <dgm:t>
        <a:bodyPr/>
        <a:lstStyle/>
        <a:p>
          <a:endParaRPr lang="en-ZA"/>
        </a:p>
      </dgm:t>
    </dgm:pt>
    <dgm:pt modelId="{8AB82810-8138-4E28-8369-83ED7952AD55}" type="pres">
      <dgm:prSet presAssocID="{57FB9C02-E59C-495B-ABEA-ECDB8C1ECE75}" presName="connSite" presStyleLbl="node1" presStyleIdx="0" presStyleCnt="3"/>
      <dgm:spPr/>
      <dgm:t>
        <a:bodyPr/>
        <a:lstStyle/>
        <a:p>
          <a:endParaRPr lang="en-ZA"/>
        </a:p>
      </dgm:t>
    </dgm:pt>
    <dgm:pt modelId="{C3089955-C31E-4A5B-A075-BF26E1E8EEAB}" type="pres">
      <dgm:prSet presAssocID="{57FB9C02-E59C-495B-ABEA-ECDB8C1ECE75}" presName="visible" presStyleLbl="node1" presStyleIdx="0" presStyleCnt="3" custScaleX="114218" custScaleY="112081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n-ZA"/>
        </a:p>
      </dgm:t>
    </dgm:pt>
    <dgm:pt modelId="{9A6F176A-D1F2-45B2-9B8B-638710631D1A}" type="pres">
      <dgm:prSet presAssocID="{0F0E2A64-273B-444D-B8B9-7A50CA4967C4}" presName="Name25" presStyleLbl="parChTrans1D1" presStyleIdx="0" presStyleCnt="2"/>
      <dgm:spPr/>
      <dgm:t>
        <a:bodyPr/>
        <a:lstStyle/>
        <a:p>
          <a:endParaRPr lang="en-ZA"/>
        </a:p>
      </dgm:t>
    </dgm:pt>
    <dgm:pt modelId="{2B8A33C5-DEC6-4A1E-B89A-9C067E2EBCA4}" type="pres">
      <dgm:prSet presAssocID="{743F0018-08D5-4253-B0C8-D3687CA0ACBF}" presName="node" presStyleCnt="0"/>
      <dgm:spPr/>
      <dgm:t>
        <a:bodyPr/>
        <a:lstStyle/>
        <a:p>
          <a:endParaRPr lang="en-ZA"/>
        </a:p>
      </dgm:t>
    </dgm:pt>
    <dgm:pt modelId="{98513ADB-051D-4D65-AB43-C2370CB7F5FA}" type="pres">
      <dgm:prSet presAssocID="{743F0018-08D5-4253-B0C8-D3687CA0ACBF}" presName="parentNode" presStyleLbl="node1" presStyleIdx="1" presStyleCnt="3" custScaleX="97383" custScaleY="100050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1702FAA4-2504-428B-A4A3-D1A0050BA345}" type="pres">
      <dgm:prSet presAssocID="{743F0018-08D5-4253-B0C8-D3687CA0ACBF}" presName="childNode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1F5222E-3916-459A-AB55-D00BC8453FC0}" type="pres">
      <dgm:prSet presAssocID="{F76399DF-F713-46F6-9737-F890E7604CB1}" presName="Name25" presStyleLbl="parChTrans1D1" presStyleIdx="1" presStyleCnt="2"/>
      <dgm:spPr/>
      <dgm:t>
        <a:bodyPr/>
        <a:lstStyle/>
        <a:p>
          <a:endParaRPr lang="en-ZA"/>
        </a:p>
      </dgm:t>
    </dgm:pt>
    <dgm:pt modelId="{9E264774-5B23-4C8F-963E-FBFAC818DC71}" type="pres">
      <dgm:prSet presAssocID="{67C51941-BBD1-4DCA-B6B5-F32B49941688}" presName="node" presStyleCnt="0"/>
      <dgm:spPr/>
      <dgm:t>
        <a:bodyPr/>
        <a:lstStyle/>
        <a:p>
          <a:endParaRPr lang="en-ZA"/>
        </a:p>
      </dgm:t>
    </dgm:pt>
    <dgm:pt modelId="{BC131CB3-6FBA-4F19-A518-039F1E3393EC}" type="pres">
      <dgm:prSet presAssocID="{67C51941-BBD1-4DCA-B6B5-F32B49941688}" presName="parentNode" presStyleLbl="node1" presStyleIdx="2" presStyleCnt="3" custScaleX="107724" custScaleY="101239">
        <dgm:presLayoutVars>
          <dgm:chMax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6E159A7-B491-4537-A3FD-AA993EE14A94}" type="pres">
      <dgm:prSet presAssocID="{67C51941-BBD1-4DCA-B6B5-F32B49941688}" presName="childNode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F8B371A2-F472-4690-9EA3-54C4A15B81FD}" type="presOf" srcId="{6F0177B1-5CAA-4DD3-B19A-0B495158AE10}" destId="{26E159A7-B491-4537-A3FD-AA993EE14A94}" srcOrd="0" destOrd="1" presId="urn:microsoft.com/office/officeart/2005/8/layout/radial2"/>
    <dgm:cxn modelId="{B144574D-9C04-4C4B-8D97-FAB8D91EDA15}" type="presOf" srcId="{57FB9C02-E59C-495B-ABEA-ECDB8C1ECE75}" destId="{22851464-3A71-4B91-87F8-850140E5A49C}" srcOrd="0" destOrd="0" presId="urn:microsoft.com/office/officeart/2005/8/layout/radial2"/>
    <dgm:cxn modelId="{E70C2826-3EC7-4B56-A989-9EAECC9ED733}" type="presOf" srcId="{5EA8B891-6962-4241-9EB2-2887716688C4}" destId="{26E159A7-B491-4537-A3FD-AA993EE14A94}" srcOrd="0" destOrd="2" presId="urn:microsoft.com/office/officeart/2005/8/layout/radial2"/>
    <dgm:cxn modelId="{6F4CD7A9-65B1-4C6C-96A0-49B620E42C9C}" srcId="{57FB9C02-E59C-495B-ABEA-ECDB8C1ECE75}" destId="{67C51941-BBD1-4DCA-B6B5-F32B49941688}" srcOrd="1" destOrd="0" parTransId="{F76399DF-F713-46F6-9737-F890E7604CB1}" sibTransId="{C928EAF2-E875-4159-A33E-A28FE3220D12}"/>
    <dgm:cxn modelId="{3BA9C01A-BB9A-4C51-85ED-BBB74312BBB9}" type="presOf" srcId="{F76399DF-F713-46F6-9737-F890E7604CB1}" destId="{71F5222E-3916-459A-AB55-D00BC8453FC0}" srcOrd="0" destOrd="0" presId="urn:microsoft.com/office/officeart/2005/8/layout/radial2"/>
    <dgm:cxn modelId="{3FBAD21A-D83F-4180-A931-A2E86D9859B7}" type="presOf" srcId="{91FBEFEF-0960-456C-9B1B-57BB1645D223}" destId="{1702FAA4-2504-428B-A4A3-D1A0050BA345}" srcOrd="0" destOrd="1" presId="urn:microsoft.com/office/officeart/2005/8/layout/radial2"/>
    <dgm:cxn modelId="{B64BAC38-D65A-4446-B173-FC7392B35F16}" srcId="{57FB9C02-E59C-495B-ABEA-ECDB8C1ECE75}" destId="{743F0018-08D5-4253-B0C8-D3687CA0ACBF}" srcOrd="0" destOrd="0" parTransId="{0F0E2A64-273B-444D-B8B9-7A50CA4967C4}" sibTransId="{28687B9A-683B-4041-A39A-F60A90B44AB9}"/>
    <dgm:cxn modelId="{42C9845C-4635-46FE-B3D9-66FEB8992E8A}" srcId="{67C51941-BBD1-4DCA-B6B5-F32B49941688}" destId="{5EA8B891-6962-4241-9EB2-2887716688C4}" srcOrd="2" destOrd="0" parTransId="{98F215C4-9EE1-4CCA-BA5C-9AF1E572A2AE}" sibTransId="{B8C91696-6031-4836-B629-9F7A2C3B91EB}"/>
    <dgm:cxn modelId="{1A5BA495-4704-4888-B9D6-643F61EC0547}" srcId="{67C51941-BBD1-4DCA-B6B5-F32B49941688}" destId="{6F0177B1-5CAA-4DD3-B19A-0B495158AE10}" srcOrd="1" destOrd="0" parTransId="{0C5B06D7-EEBA-4B4A-A985-637D7E2C54A7}" sibTransId="{AE91699E-0C15-4088-9CBB-BE993F5BCB88}"/>
    <dgm:cxn modelId="{C33717F8-617F-4AF0-8E7E-913406EE9A5E}" srcId="{67C51941-BBD1-4DCA-B6B5-F32B49941688}" destId="{D604C95C-5802-488D-8821-5585793B3684}" srcOrd="0" destOrd="0" parTransId="{2AB8C80A-6A68-4812-B2CF-9D417F779947}" sibTransId="{F03CCB98-1D9A-4DE5-B3D5-85224DA616E4}"/>
    <dgm:cxn modelId="{9C502F65-5E01-49E1-A4EF-36D2EA78BE68}" type="presOf" srcId="{9FB2BB2D-5947-462B-8E54-62727B303409}" destId="{1702FAA4-2504-428B-A4A3-D1A0050BA345}" srcOrd="0" destOrd="0" presId="urn:microsoft.com/office/officeart/2005/8/layout/radial2"/>
    <dgm:cxn modelId="{D551401D-4C6E-4781-B2CC-A8A234F4461E}" type="presOf" srcId="{743F0018-08D5-4253-B0C8-D3687CA0ACBF}" destId="{98513ADB-051D-4D65-AB43-C2370CB7F5FA}" srcOrd="0" destOrd="0" presId="urn:microsoft.com/office/officeart/2005/8/layout/radial2"/>
    <dgm:cxn modelId="{72455611-CCE1-4520-A5A7-B053040D86B2}" srcId="{743F0018-08D5-4253-B0C8-D3687CA0ACBF}" destId="{2A6C32ED-6830-47DA-9B18-F39B5BED6621}" srcOrd="2" destOrd="0" parTransId="{B0D23BA2-9AF7-4F3F-B564-0050BCFED522}" sibTransId="{43AFC617-71AF-4CB6-A958-8D2B2E9772A3}"/>
    <dgm:cxn modelId="{B4730BFF-5255-4FFB-B1FA-C9D6B0891E16}" srcId="{743F0018-08D5-4253-B0C8-D3687CA0ACBF}" destId="{9FB2BB2D-5947-462B-8E54-62727B303409}" srcOrd="0" destOrd="0" parTransId="{971B5461-1C7C-4D2C-802A-DD8C69E5FA5C}" sibTransId="{E9E2CDA7-2A3C-4929-BBF3-D8029F98DEFE}"/>
    <dgm:cxn modelId="{79059DAB-D703-482A-AE63-2E99B9F6C599}" type="presOf" srcId="{67C51941-BBD1-4DCA-B6B5-F32B49941688}" destId="{BC131CB3-6FBA-4F19-A518-039F1E3393EC}" srcOrd="0" destOrd="0" presId="urn:microsoft.com/office/officeart/2005/8/layout/radial2"/>
    <dgm:cxn modelId="{8A98ED92-1C8D-49FC-9216-A30AE9B17153}" type="presOf" srcId="{2A6C32ED-6830-47DA-9B18-F39B5BED6621}" destId="{1702FAA4-2504-428B-A4A3-D1A0050BA345}" srcOrd="0" destOrd="2" presId="urn:microsoft.com/office/officeart/2005/8/layout/radial2"/>
    <dgm:cxn modelId="{33A6E69B-D15A-4109-BE2C-0D7DB1F43D7C}" type="presOf" srcId="{D604C95C-5802-488D-8821-5585793B3684}" destId="{26E159A7-B491-4537-A3FD-AA993EE14A94}" srcOrd="0" destOrd="0" presId="urn:microsoft.com/office/officeart/2005/8/layout/radial2"/>
    <dgm:cxn modelId="{DE7839F5-44C7-412B-9E72-7B7C469FAAA1}" type="presOf" srcId="{0F0E2A64-273B-444D-B8B9-7A50CA4967C4}" destId="{9A6F176A-D1F2-45B2-9B8B-638710631D1A}" srcOrd="0" destOrd="0" presId="urn:microsoft.com/office/officeart/2005/8/layout/radial2"/>
    <dgm:cxn modelId="{3C14BE02-BF69-4B71-B85D-B3ED9EF696A7}" srcId="{743F0018-08D5-4253-B0C8-D3687CA0ACBF}" destId="{91FBEFEF-0960-456C-9B1B-57BB1645D223}" srcOrd="1" destOrd="0" parTransId="{1A5C20EB-2242-4283-92D1-A737BD61D23F}" sibTransId="{C4F5A2F0-89CA-4B08-89D6-78C36371BD13}"/>
    <dgm:cxn modelId="{0D66830E-4BD7-49C0-AC19-346C9DC5BE8A}" type="presParOf" srcId="{22851464-3A71-4B91-87F8-850140E5A49C}" destId="{B13DA817-37D8-444B-8BD1-245E68D83785}" srcOrd="0" destOrd="0" presId="urn:microsoft.com/office/officeart/2005/8/layout/radial2"/>
    <dgm:cxn modelId="{794006C1-198E-4348-9E19-C1769A76AFC5}" type="presParOf" srcId="{B13DA817-37D8-444B-8BD1-245E68D83785}" destId="{A2282402-9AC2-4296-96B6-EFE34B6B1A5F}" srcOrd="0" destOrd="0" presId="urn:microsoft.com/office/officeart/2005/8/layout/radial2"/>
    <dgm:cxn modelId="{6DA441D6-6D62-41BD-9058-18D3511779E5}" type="presParOf" srcId="{A2282402-9AC2-4296-96B6-EFE34B6B1A5F}" destId="{8AB82810-8138-4E28-8369-83ED7952AD55}" srcOrd="0" destOrd="0" presId="urn:microsoft.com/office/officeart/2005/8/layout/radial2"/>
    <dgm:cxn modelId="{2B3E27A7-4A37-4B3B-9080-9B8E4B9C3DB9}" type="presParOf" srcId="{A2282402-9AC2-4296-96B6-EFE34B6B1A5F}" destId="{C3089955-C31E-4A5B-A075-BF26E1E8EEAB}" srcOrd="1" destOrd="0" presId="urn:microsoft.com/office/officeart/2005/8/layout/radial2"/>
    <dgm:cxn modelId="{A92A7504-6BC2-4529-A149-14EBA3F05F3C}" type="presParOf" srcId="{B13DA817-37D8-444B-8BD1-245E68D83785}" destId="{9A6F176A-D1F2-45B2-9B8B-638710631D1A}" srcOrd="1" destOrd="0" presId="urn:microsoft.com/office/officeart/2005/8/layout/radial2"/>
    <dgm:cxn modelId="{86005AB3-63BF-4C51-8E7F-3F1F6741F4D8}" type="presParOf" srcId="{B13DA817-37D8-444B-8BD1-245E68D83785}" destId="{2B8A33C5-DEC6-4A1E-B89A-9C067E2EBCA4}" srcOrd="2" destOrd="0" presId="urn:microsoft.com/office/officeart/2005/8/layout/radial2"/>
    <dgm:cxn modelId="{4DC9A4BD-52F8-4F07-9A93-9E0E277A7C6F}" type="presParOf" srcId="{2B8A33C5-DEC6-4A1E-B89A-9C067E2EBCA4}" destId="{98513ADB-051D-4D65-AB43-C2370CB7F5FA}" srcOrd="0" destOrd="0" presId="urn:microsoft.com/office/officeart/2005/8/layout/radial2"/>
    <dgm:cxn modelId="{534D4796-3329-433E-911D-16959E026E7E}" type="presParOf" srcId="{2B8A33C5-DEC6-4A1E-B89A-9C067E2EBCA4}" destId="{1702FAA4-2504-428B-A4A3-D1A0050BA345}" srcOrd="1" destOrd="0" presId="urn:microsoft.com/office/officeart/2005/8/layout/radial2"/>
    <dgm:cxn modelId="{AD1CA5A9-7219-49CF-8A3E-3B6948EEE378}" type="presParOf" srcId="{B13DA817-37D8-444B-8BD1-245E68D83785}" destId="{71F5222E-3916-459A-AB55-D00BC8453FC0}" srcOrd="3" destOrd="0" presId="urn:microsoft.com/office/officeart/2005/8/layout/radial2"/>
    <dgm:cxn modelId="{3E09AE7E-B169-4390-8E8A-916F46AC121D}" type="presParOf" srcId="{B13DA817-37D8-444B-8BD1-245E68D83785}" destId="{9E264774-5B23-4C8F-963E-FBFAC818DC71}" srcOrd="4" destOrd="0" presId="urn:microsoft.com/office/officeart/2005/8/layout/radial2"/>
    <dgm:cxn modelId="{92333D6F-CD1D-45FA-99CA-E01889B2DE60}" type="presParOf" srcId="{9E264774-5B23-4C8F-963E-FBFAC818DC71}" destId="{BC131CB3-6FBA-4F19-A518-039F1E3393EC}" srcOrd="0" destOrd="0" presId="urn:microsoft.com/office/officeart/2005/8/layout/radial2"/>
    <dgm:cxn modelId="{C88F9EF1-8DD4-43FD-AE6E-DAF1DA568E9A}" type="presParOf" srcId="{9E264774-5B23-4C8F-963E-FBFAC818DC71}" destId="{26E159A7-B491-4537-A3FD-AA993EE14A94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627F734-4367-4406-9F7E-CD91AFCBF95F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9665D350-D396-400F-BD80-CE4F5E6AA7DD}">
      <dgm:prSet phldrT="[Text]"/>
      <dgm:spPr/>
      <dgm:t>
        <a:bodyPr/>
        <a:lstStyle/>
        <a:p>
          <a:r>
            <a:rPr lang="en-ZA" b="1" smtClean="0"/>
            <a:t>Supply Chain</a:t>
          </a:r>
          <a:endParaRPr lang="en-ZA" b="1" dirty="0"/>
        </a:p>
      </dgm:t>
    </dgm:pt>
    <dgm:pt modelId="{EE753E51-1597-4901-8D6A-44B5CD236082}" type="parTrans" cxnId="{D651BE41-D120-41E7-BE39-B3CD03034CB8}">
      <dgm:prSet/>
      <dgm:spPr/>
      <dgm:t>
        <a:bodyPr/>
        <a:lstStyle/>
        <a:p>
          <a:endParaRPr lang="en-ZA" b="1"/>
        </a:p>
      </dgm:t>
    </dgm:pt>
    <dgm:pt modelId="{62DCE8E4-084F-4123-A456-E9C8FADD9867}" type="sibTrans" cxnId="{D651BE41-D120-41E7-BE39-B3CD03034CB8}">
      <dgm:prSet/>
      <dgm:spPr/>
      <dgm:t>
        <a:bodyPr/>
        <a:lstStyle/>
        <a:p>
          <a:endParaRPr lang="en-ZA" b="1"/>
        </a:p>
      </dgm:t>
    </dgm:pt>
    <dgm:pt modelId="{BF1F586C-888C-4FBA-AD32-169671A23BDE}">
      <dgm:prSet phldrT="[Text]"/>
      <dgm:spPr/>
      <dgm:t>
        <a:bodyPr/>
        <a:lstStyle/>
        <a:p>
          <a:r>
            <a:rPr lang="en-ZA" b="1" dirty="0" smtClean="0"/>
            <a:t>Skills Development</a:t>
          </a:r>
          <a:endParaRPr lang="en-ZA" b="1" dirty="0"/>
        </a:p>
      </dgm:t>
    </dgm:pt>
    <dgm:pt modelId="{8F70535C-BB48-4D82-81BD-D0DE5AB087A4}" type="parTrans" cxnId="{4FA91386-B700-4537-8619-101F38035611}">
      <dgm:prSet/>
      <dgm:spPr/>
      <dgm:t>
        <a:bodyPr/>
        <a:lstStyle/>
        <a:p>
          <a:endParaRPr lang="en-ZA" b="1"/>
        </a:p>
      </dgm:t>
    </dgm:pt>
    <dgm:pt modelId="{B7434E9C-3AB2-4F91-ACD1-9C117A6B4014}" type="sibTrans" cxnId="{4FA91386-B700-4537-8619-101F38035611}">
      <dgm:prSet/>
      <dgm:spPr/>
      <dgm:t>
        <a:bodyPr/>
        <a:lstStyle/>
        <a:p>
          <a:endParaRPr lang="en-ZA" b="1"/>
        </a:p>
      </dgm:t>
    </dgm:pt>
    <dgm:pt modelId="{1EB0025C-BF48-4F44-83F8-722E35026639}">
      <dgm:prSet phldrT="[Text]"/>
      <dgm:spPr/>
      <dgm:t>
        <a:bodyPr/>
        <a:lstStyle/>
        <a:p>
          <a:r>
            <a:rPr lang="en-ZA" b="1" dirty="0" smtClean="0"/>
            <a:t>Funding</a:t>
          </a:r>
          <a:endParaRPr lang="en-ZA" b="1" dirty="0"/>
        </a:p>
      </dgm:t>
    </dgm:pt>
    <dgm:pt modelId="{626C7AE6-C76E-4F92-BCCB-963621544812}" type="parTrans" cxnId="{BB426EDB-F420-445F-AA74-4D22069DA4E5}">
      <dgm:prSet/>
      <dgm:spPr/>
      <dgm:t>
        <a:bodyPr/>
        <a:lstStyle/>
        <a:p>
          <a:endParaRPr lang="en-ZA" b="1"/>
        </a:p>
      </dgm:t>
    </dgm:pt>
    <dgm:pt modelId="{B9BD9BB2-3EA1-4FDC-8D25-0DFCD256B642}" type="sibTrans" cxnId="{BB426EDB-F420-445F-AA74-4D22069DA4E5}">
      <dgm:prSet/>
      <dgm:spPr/>
      <dgm:t>
        <a:bodyPr/>
        <a:lstStyle/>
        <a:p>
          <a:endParaRPr lang="en-ZA" b="1"/>
        </a:p>
      </dgm:t>
    </dgm:pt>
    <dgm:pt modelId="{48FD8DCD-B2B8-48C5-BB0B-CD670275A9B3}" type="pres">
      <dgm:prSet presAssocID="{3627F734-4367-4406-9F7E-CD91AFCBF95F}" presName="compositeShape" presStyleCnt="0">
        <dgm:presLayoutVars>
          <dgm:chMax val="7"/>
          <dgm:dir/>
          <dgm:resizeHandles val="exact"/>
        </dgm:presLayoutVars>
      </dgm:prSet>
      <dgm:spPr/>
    </dgm:pt>
    <dgm:pt modelId="{902F86DC-2ADA-41E9-AE4F-D613D21A1350}" type="pres">
      <dgm:prSet presAssocID="{3627F734-4367-4406-9F7E-CD91AFCBF95F}" presName="wedge1" presStyleLbl="node1" presStyleIdx="0" presStyleCnt="3"/>
      <dgm:spPr/>
      <dgm:t>
        <a:bodyPr/>
        <a:lstStyle/>
        <a:p>
          <a:endParaRPr lang="en-ZA"/>
        </a:p>
      </dgm:t>
    </dgm:pt>
    <dgm:pt modelId="{D24D883B-4EF0-4AB9-B77C-DE24BC236F1E}" type="pres">
      <dgm:prSet presAssocID="{3627F734-4367-4406-9F7E-CD91AFCBF95F}" presName="dummy1a" presStyleCnt="0"/>
      <dgm:spPr/>
    </dgm:pt>
    <dgm:pt modelId="{99C59B0E-7376-4F21-B852-93E79B9CDD91}" type="pres">
      <dgm:prSet presAssocID="{3627F734-4367-4406-9F7E-CD91AFCBF95F}" presName="dummy1b" presStyleCnt="0"/>
      <dgm:spPr/>
    </dgm:pt>
    <dgm:pt modelId="{12045048-4BC7-4F69-8F11-F95BE2736B1B}" type="pres">
      <dgm:prSet presAssocID="{3627F734-4367-4406-9F7E-CD91AFCBF95F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DC30E547-1012-49BE-8054-810F0E652666}" type="pres">
      <dgm:prSet presAssocID="{3627F734-4367-4406-9F7E-CD91AFCBF95F}" presName="wedge2" presStyleLbl="node1" presStyleIdx="1" presStyleCnt="3"/>
      <dgm:spPr/>
      <dgm:t>
        <a:bodyPr/>
        <a:lstStyle/>
        <a:p>
          <a:endParaRPr lang="en-ZA"/>
        </a:p>
      </dgm:t>
    </dgm:pt>
    <dgm:pt modelId="{46A62377-1252-4117-AAE8-06D46B630EB2}" type="pres">
      <dgm:prSet presAssocID="{3627F734-4367-4406-9F7E-CD91AFCBF95F}" presName="dummy2a" presStyleCnt="0"/>
      <dgm:spPr/>
    </dgm:pt>
    <dgm:pt modelId="{69292F14-94F9-4C90-B165-CFB6974B579F}" type="pres">
      <dgm:prSet presAssocID="{3627F734-4367-4406-9F7E-CD91AFCBF95F}" presName="dummy2b" presStyleCnt="0"/>
      <dgm:spPr/>
    </dgm:pt>
    <dgm:pt modelId="{EB0481C5-5E00-4DBE-AF35-9807558C9A22}" type="pres">
      <dgm:prSet presAssocID="{3627F734-4367-4406-9F7E-CD91AFCBF95F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C2C8292F-1959-4858-A279-1DEEBC8C9D99}" type="pres">
      <dgm:prSet presAssocID="{3627F734-4367-4406-9F7E-CD91AFCBF95F}" presName="wedge3" presStyleLbl="node1" presStyleIdx="2" presStyleCnt="3"/>
      <dgm:spPr/>
      <dgm:t>
        <a:bodyPr/>
        <a:lstStyle/>
        <a:p>
          <a:endParaRPr lang="en-ZA"/>
        </a:p>
      </dgm:t>
    </dgm:pt>
    <dgm:pt modelId="{AA0698E2-5EE4-40D6-88B4-844C3D89AB3C}" type="pres">
      <dgm:prSet presAssocID="{3627F734-4367-4406-9F7E-CD91AFCBF95F}" presName="dummy3a" presStyleCnt="0"/>
      <dgm:spPr/>
    </dgm:pt>
    <dgm:pt modelId="{C2C32EF9-AF0A-4915-980A-B253DE1255FF}" type="pres">
      <dgm:prSet presAssocID="{3627F734-4367-4406-9F7E-CD91AFCBF95F}" presName="dummy3b" presStyleCnt="0"/>
      <dgm:spPr/>
    </dgm:pt>
    <dgm:pt modelId="{9EF29600-A710-4A26-9F70-C59FD75E3EA4}" type="pres">
      <dgm:prSet presAssocID="{3627F734-4367-4406-9F7E-CD91AFCBF95F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2B1DEBA1-4834-43EA-945A-83B74F8FA7AD}" type="pres">
      <dgm:prSet presAssocID="{62DCE8E4-084F-4123-A456-E9C8FADD9867}" presName="arrowWedge1" presStyleLbl="fgSibTrans2D1" presStyleIdx="0" presStyleCnt="3"/>
      <dgm:spPr/>
    </dgm:pt>
    <dgm:pt modelId="{1DE00A91-094E-4CC0-9A9B-D0FBB83B011A}" type="pres">
      <dgm:prSet presAssocID="{B7434E9C-3AB2-4F91-ACD1-9C117A6B4014}" presName="arrowWedge2" presStyleLbl="fgSibTrans2D1" presStyleIdx="1" presStyleCnt="3"/>
      <dgm:spPr/>
    </dgm:pt>
    <dgm:pt modelId="{C25FAE56-6540-42AD-9257-0FFC66D84417}" type="pres">
      <dgm:prSet presAssocID="{B9BD9BB2-3EA1-4FDC-8D25-0DFCD256B642}" presName="arrowWedge3" presStyleLbl="fgSibTrans2D1" presStyleIdx="2" presStyleCnt="3"/>
      <dgm:spPr/>
    </dgm:pt>
  </dgm:ptLst>
  <dgm:cxnLst>
    <dgm:cxn modelId="{60E81E49-0457-4544-A351-EB01EF8C9BD7}" type="presOf" srcId="{BF1F586C-888C-4FBA-AD32-169671A23BDE}" destId="{DC30E547-1012-49BE-8054-810F0E652666}" srcOrd="0" destOrd="0" presId="urn:microsoft.com/office/officeart/2005/8/layout/cycle8"/>
    <dgm:cxn modelId="{4FA91386-B700-4537-8619-101F38035611}" srcId="{3627F734-4367-4406-9F7E-CD91AFCBF95F}" destId="{BF1F586C-888C-4FBA-AD32-169671A23BDE}" srcOrd="1" destOrd="0" parTransId="{8F70535C-BB48-4D82-81BD-D0DE5AB087A4}" sibTransId="{B7434E9C-3AB2-4F91-ACD1-9C117A6B4014}"/>
    <dgm:cxn modelId="{BB426EDB-F420-445F-AA74-4D22069DA4E5}" srcId="{3627F734-4367-4406-9F7E-CD91AFCBF95F}" destId="{1EB0025C-BF48-4F44-83F8-722E35026639}" srcOrd="2" destOrd="0" parTransId="{626C7AE6-C76E-4F92-BCCB-963621544812}" sibTransId="{B9BD9BB2-3EA1-4FDC-8D25-0DFCD256B642}"/>
    <dgm:cxn modelId="{D651BE41-D120-41E7-BE39-B3CD03034CB8}" srcId="{3627F734-4367-4406-9F7E-CD91AFCBF95F}" destId="{9665D350-D396-400F-BD80-CE4F5E6AA7DD}" srcOrd="0" destOrd="0" parTransId="{EE753E51-1597-4901-8D6A-44B5CD236082}" sibTransId="{62DCE8E4-084F-4123-A456-E9C8FADD9867}"/>
    <dgm:cxn modelId="{B3B88726-751B-435D-BD20-F9634DC23DE2}" type="presOf" srcId="{3627F734-4367-4406-9F7E-CD91AFCBF95F}" destId="{48FD8DCD-B2B8-48C5-BB0B-CD670275A9B3}" srcOrd="0" destOrd="0" presId="urn:microsoft.com/office/officeart/2005/8/layout/cycle8"/>
    <dgm:cxn modelId="{E2C2F302-F36E-4205-A939-8C7E9224F46D}" type="presOf" srcId="{1EB0025C-BF48-4F44-83F8-722E35026639}" destId="{C2C8292F-1959-4858-A279-1DEEBC8C9D99}" srcOrd="0" destOrd="0" presId="urn:microsoft.com/office/officeart/2005/8/layout/cycle8"/>
    <dgm:cxn modelId="{45DC165C-F321-4BDC-800D-4E6318A4EF67}" type="presOf" srcId="{1EB0025C-BF48-4F44-83F8-722E35026639}" destId="{9EF29600-A710-4A26-9F70-C59FD75E3EA4}" srcOrd="1" destOrd="0" presId="urn:microsoft.com/office/officeart/2005/8/layout/cycle8"/>
    <dgm:cxn modelId="{405C499C-765B-4F95-9802-F176E9578669}" type="presOf" srcId="{BF1F586C-888C-4FBA-AD32-169671A23BDE}" destId="{EB0481C5-5E00-4DBE-AF35-9807558C9A22}" srcOrd="1" destOrd="0" presId="urn:microsoft.com/office/officeart/2005/8/layout/cycle8"/>
    <dgm:cxn modelId="{54F26F8A-4935-4F30-873A-EF535534481C}" type="presOf" srcId="{9665D350-D396-400F-BD80-CE4F5E6AA7DD}" destId="{902F86DC-2ADA-41E9-AE4F-D613D21A1350}" srcOrd="0" destOrd="0" presId="urn:microsoft.com/office/officeart/2005/8/layout/cycle8"/>
    <dgm:cxn modelId="{C91E38DF-22CC-49DE-85D1-E0346958FD4A}" type="presOf" srcId="{9665D350-D396-400F-BD80-CE4F5E6AA7DD}" destId="{12045048-4BC7-4F69-8F11-F95BE2736B1B}" srcOrd="1" destOrd="0" presId="urn:microsoft.com/office/officeart/2005/8/layout/cycle8"/>
    <dgm:cxn modelId="{626DF332-3F12-4805-86D8-A4B46448DC8E}" type="presParOf" srcId="{48FD8DCD-B2B8-48C5-BB0B-CD670275A9B3}" destId="{902F86DC-2ADA-41E9-AE4F-D613D21A1350}" srcOrd="0" destOrd="0" presId="urn:microsoft.com/office/officeart/2005/8/layout/cycle8"/>
    <dgm:cxn modelId="{1DCFEAA5-DA08-427E-959A-D8A4AEC83E0F}" type="presParOf" srcId="{48FD8DCD-B2B8-48C5-BB0B-CD670275A9B3}" destId="{D24D883B-4EF0-4AB9-B77C-DE24BC236F1E}" srcOrd="1" destOrd="0" presId="urn:microsoft.com/office/officeart/2005/8/layout/cycle8"/>
    <dgm:cxn modelId="{5249E5B5-17E0-4481-B359-8E74EF12A994}" type="presParOf" srcId="{48FD8DCD-B2B8-48C5-BB0B-CD670275A9B3}" destId="{99C59B0E-7376-4F21-B852-93E79B9CDD91}" srcOrd="2" destOrd="0" presId="urn:microsoft.com/office/officeart/2005/8/layout/cycle8"/>
    <dgm:cxn modelId="{C8804015-7FB2-4592-B7CC-B5FFAF67E43E}" type="presParOf" srcId="{48FD8DCD-B2B8-48C5-BB0B-CD670275A9B3}" destId="{12045048-4BC7-4F69-8F11-F95BE2736B1B}" srcOrd="3" destOrd="0" presId="urn:microsoft.com/office/officeart/2005/8/layout/cycle8"/>
    <dgm:cxn modelId="{7138C63D-B9EC-46F8-B9AD-27944A9A3F43}" type="presParOf" srcId="{48FD8DCD-B2B8-48C5-BB0B-CD670275A9B3}" destId="{DC30E547-1012-49BE-8054-810F0E652666}" srcOrd="4" destOrd="0" presId="urn:microsoft.com/office/officeart/2005/8/layout/cycle8"/>
    <dgm:cxn modelId="{2892B82D-F4B9-4C07-9E08-6E15BC92AEBD}" type="presParOf" srcId="{48FD8DCD-B2B8-48C5-BB0B-CD670275A9B3}" destId="{46A62377-1252-4117-AAE8-06D46B630EB2}" srcOrd="5" destOrd="0" presId="urn:microsoft.com/office/officeart/2005/8/layout/cycle8"/>
    <dgm:cxn modelId="{BDF818F7-C9EB-42B5-99FE-1A5CCA3D6609}" type="presParOf" srcId="{48FD8DCD-B2B8-48C5-BB0B-CD670275A9B3}" destId="{69292F14-94F9-4C90-B165-CFB6974B579F}" srcOrd="6" destOrd="0" presId="urn:microsoft.com/office/officeart/2005/8/layout/cycle8"/>
    <dgm:cxn modelId="{042E0B35-4F1E-4D51-9805-B7A687D05A4A}" type="presParOf" srcId="{48FD8DCD-B2B8-48C5-BB0B-CD670275A9B3}" destId="{EB0481C5-5E00-4DBE-AF35-9807558C9A22}" srcOrd="7" destOrd="0" presId="urn:microsoft.com/office/officeart/2005/8/layout/cycle8"/>
    <dgm:cxn modelId="{26096EF6-E717-4A19-A4BF-909752AF12FA}" type="presParOf" srcId="{48FD8DCD-B2B8-48C5-BB0B-CD670275A9B3}" destId="{C2C8292F-1959-4858-A279-1DEEBC8C9D99}" srcOrd="8" destOrd="0" presId="urn:microsoft.com/office/officeart/2005/8/layout/cycle8"/>
    <dgm:cxn modelId="{C286C301-69E4-40C7-BFFD-730C97971F33}" type="presParOf" srcId="{48FD8DCD-B2B8-48C5-BB0B-CD670275A9B3}" destId="{AA0698E2-5EE4-40D6-88B4-844C3D89AB3C}" srcOrd="9" destOrd="0" presId="urn:microsoft.com/office/officeart/2005/8/layout/cycle8"/>
    <dgm:cxn modelId="{1A63C7F3-8799-4FE0-BE74-418C4167895F}" type="presParOf" srcId="{48FD8DCD-B2B8-48C5-BB0B-CD670275A9B3}" destId="{C2C32EF9-AF0A-4915-980A-B253DE1255FF}" srcOrd="10" destOrd="0" presId="urn:microsoft.com/office/officeart/2005/8/layout/cycle8"/>
    <dgm:cxn modelId="{64B417F6-540B-4CC6-8A07-A170BEF6B53A}" type="presParOf" srcId="{48FD8DCD-B2B8-48C5-BB0B-CD670275A9B3}" destId="{9EF29600-A710-4A26-9F70-C59FD75E3EA4}" srcOrd="11" destOrd="0" presId="urn:microsoft.com/office/officeart/2005/8/layout/cycle8"/>
    <dgm:cxn modelId="{2856E24C-C3FB-4DED-824A-197673ED19C9}" type="presParOf" srcId="{48FD8DCD-B2B8-48C5-BB0B-CD670275A9B3}" destId="{2B1DEBA1-4834-43EA-945A-83B74F8FA7AD}" srcOrd="12" destOrd="0" presId="urn:microsoft.com/office/officeart/2005/8/layout/cycle8"/>
    <dgm:cxn modelId="{EF3CE35A-5964-4F5A-A904-854D556643AA}" type="presParOf" srcId="{48FD8DCD-B2B8-48C5-BB0B-CD670275A9B3}" destId="{1DE00A91-094E-4CC0-9A9B-D0FBB83B011A}" srcOrd="13" destOrd="0" presId="urn:microsoft.com/office/officeart/2005/8/layout/cycle8"/>
    <dgm:cxn modelId="{23C2B589-FB78-473E-ACC1-F1E3DD922597}" type="presParOf" srcId="{48FD8DCD-B2B8-48C5-BB0B-CD670275A9B3}" destId="{C25FAE56-6540-42AD-9257-0FFC66D84417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7FB9C02-E59C-495B-ABEA-ECDB8C1ECE75}" type="doc">
      <dgm:prSet loTypeId="urn:microsoft.com/office/officeart/2005/8/layout/arrow5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ZA"/>
        </a:p>
      </dgm:t>
    </dgm:pt>
    <dgm:pt modelId="{743F0018-08D5-4253-B0C8-D3687CA0ACBF}">
      <dgm:prSet custT="1"/>
      <dgm:spPr/>
      <dgm:t>
        <a:bodyPr/>
        <a:lstStyle/>
        <a:p>
          <a:r>
            <a:rPr lang="en-ZA" sz="1800" b="1" dirty="0" smtClean="0"/>
            <a:t>Good Corporate Governance</a:t>
          </a:r>
          <a:endParaRPr lang="en-ZA" sz="1800" b="1" dirty="0"/>
        </a:p>
      </dgm:t>
    </dgm:pt>
    <dgm:pt modelId="{0F0E2A64-273B-444D-B8B9-7A50CA4967C4}" type="parTrans" cxnId="{B64BAC38-D65A-4446-B173-FC7392B35F16}">
      <dgm:prSet/>
      <dgm:spPr/>
      <dgm:t>
        <a:bodyPr/>
        <a:lstStyle/>
        <a:p>
          <a:endParaRPr lang="en-ZA" sz="1800">
            <a:solidFill>
              <a:schemeClr val="tx1"/>
            </a:solidFill>
          </a:endParaRPr>
        </a:p>
      </dgm:t>
    </dgm:pt>
    <dgm:pt modelId="{28687B9A-683B-4041-A39A-F60A90B44AB9}" type="sibTrans" cxnId="{B64BAC38-D65A-4446-B173-FC7392B35F16}">
      <dgm:prSet/>
      <dgm:spPr/>
      <dgm:t>
        <a:bodyPr/>
        <a:lstStyle/>
        <a:p>
          <a:endParaRPr lang="en-ZA" sz="1800">
            <a:solidFill>
              <a:schemeClr val="tx1"/>
            </a:solidFill>
          </a:endParaRPr>
        </a:p>
      </dgm:t>
    </dgm:pt>
    <dgm:pt modelId="{67C51941-BBD1-4DCA-B6B5-F32B49941688}">
      <dgm:prSet custT="1"/>
      <dgm:spPr/>
      <dgm:t>
        <a:bodyPr/>
        <a:lstStyle/>
        <a:p>
          <a:r>
            <a:rPr lang="en-ZA" sz="1800" b="1" dirty="0" smtClean="0">
              <a:latin typeface="Arial" pitchFamily="34" charset="0"/>
              <a:cs typeface="Arial" pitchFamily="34" charset="0"/>
            </a:rPr>
            <a:t>Wider Product base</a:t>
          </a:r>
        </a:p>
      </dgm:t>
    </dgm:pt>
    <dgm:pt modelId="{F76399DF-F713-46F6-9737-F890E7604CB1}" type="parTrans" cxnId="{6F4CD7A9-65B1-4C6C-96A0-49B620E42C9C}">
      <dgm:prSet/>
      <dgm:spPr/>
      <dgm:t>
        <a:bodyPr/>
        <a:lstStyle/>
        <a:p>
          <a:endParaRPr lang="en-ZA" sz="1800">
            <a:solidFill>
              <a:schemeClr val="tx1"/>
            </a:solidFill>
          </a:endParaRPr>
        </a:p>
      </dgm:t>
    </dgm:pt>
    <dgm:pt modelId="{C928EAF2-E875-4159-A33E-A28FE3220D12}" type="sibTrans" cxnId="{6F4CD7A9-65B1-4C6C-96A0-49B620E42C9C}">
      <dgm:prSet/>
      <dgm:spPr/>
      <dgm:t>
        <a:bodyPr/>
        <a:lstStyle/>
        <a:p>
          <a:endParaRPr lang="en-ZA" sz="1800">
            <a:solidFill>
              <a:schemeClr val="tx1"/>
            </a:solidFill>
          </a:endParaRPr>
        </a:p>
      </dgm:t>
    </dgm:pt>
    <dgm:pt modelId="{C8B1E383-A9C9-45B5-8058-B4EF820EA2CE}">
      <dgm:prSet custT="1"/>
      <dgm:spPr/>
      <dgm:t>
        <a:bodyPr/>
        <a:lstStyle/>
        <a:p>
          <a:r>
            <a:rPr lang="en-ZA" sz="1800" b="1" dirty="0" smtClean="0"/>
            <a:t>Improved BBBEE rating </a:t>
          </a:r>
          <a:endParaRPr lang="en-ZA" sz="1800" b="1" dirty="0"/>
        </a:p>
      </dgm:t>
    </dgm:pt>
    <dgm:pt modelId="{788B4BAB-BF95-4DC7-AAFE-DD0029CC08CC}" type="parTrans" cxnId="{0C71684F-1A22-41A1-B468-05F9708B2CA8}">
      <dgm:prSet/>
      <dgm:spPr/>
      <dgm:t>
        <a:bodyPr/>
        <a:lstStyle/>
        <a:p>
          <a:endParaRPr lang="en-ZA" sz="1800"/>
        </a:p>
      </dgm:t>
    </dgm:pt>
    <dgm:pt modelId="{72A6FC33-5F5C-421C-88A7-AF6AC860C40A}" type="sibTrans" cxnId="{0C71684F-1A22-41A1-B468-05F9708B2CA8}">
      <dgm:prSet/>
      <dgm:spPr/>
      <dgm:t>
        <a:bodyPr/>
        <a:lstStyle/>
        <a:p>
          <a:endParaRPr lang="en-ZA" sz="1800"/>
        </a:p>
      </dgm:t>
    </dgm:pt>
    <dgm:pt modelId="{2AAB630B-F769-4737-A3BE-85D9644CBE62}">
      <dgm:prSet custT="1"/>
      <dgm:spPr/>
      <dgm:t>
        <a:bodyPr/>
        <a:lstStyle/>
        <a:p>
          <a:r>
            <a:rPr lang="en-ZA" sz="1800" b="1" dirty="0" smtClean="0">
              <a:latin typeface="Arial" pitchFamily="34" charset="0"/>
              <a:cs typeface="Arial" pitchFamily="34" charset="0"/>
            </a:rPr>
            <a:t>Leverage Negotiation</a:t>
          </a:r>
        </a:p>
      </dgm:t>
    </dgm:pt>
    <dgm:pt modelId="{549C9A5B-8222-4310-A83A-FEB16CE02712}" type="parTrans" cxnId="{594A0D1A-7948-4550-ABF6-957FD6F040FC}">
      <dgm:prSet/>
      <dgm:spPr/>
      <dgm:t>
        <a:bodyPr/>
        <a:lstStyle/>
        <a:p>
          <a:endParaRPr lang="en-ZA" sz="1800"/>
        </a:p>
      </dgm:t>
    </dgm:pt>
    <dgm:pt modelId="{B95C20C4-AA6B-4B96-8238-A7C643405ECC}" type="sibTrans" cxnId="{594A0D1A-7948-4550-ABF6-957FD6F040FC}">
      <dgm:prSet/>
      <dgm:spPr/>
      <dgm:t>
        <a:bodyPr/>
        <a:lstStyle/>
        <a:p>
          <a:endParaRPr lang="en-ZA" sz="1800"/>
        </a:p>
      </dgm:t>
    </dgm:pt>
    <dgm:pt modelId="{7BE04308-5BFB-4BA9-9932-04DDD27EAF6D}">
      <dgm:prSet custT="1"/>
      <dgm:spPr/>
      <dgm:t>
        <a:bodyPr/>
        <a:lstStyle/>
        <a:p>
          <a:r>
            <a:rPr lang="en-ZA" sz="1800" b="1" dirty="0" smtClean="0">
              <a:latin typeface="Arial" pitchFamily="34" charset="0"/>
              <a:cs typeface="Arial" pitchFamily="34" charset="0"/>
            </a:rPr>
            <a:t>Customised Orders prevent overstocking</a:t>
          </a:r>
        </a:p>
      </dgm:t>
    </dgm:pt>
    <dgm:pt modelId="{B9730BA0-D7CA-4D3E-AD0F-34F3BB4C434F}" type="parTrans" cxnId="{943ECCCE-E85C-4DAB-869A-F5898608F674}">
      <dgm:prSet/>
      <dgm:spPr/>
      <dgm:t>
        <a:bodyPr/>
        <a:lstStyle/>
        <a:p>
          <a:endParaRPr lang="en-ZA" sz="1800"/>
        </a:p>
      </dgm:t>
    </dgm:pt>
    <dgm:pt modelId="{2648E691-F702-43D9-9AA9-D729DAE99786}" type="sibTrans" cxnId="{943ECCCE-E85C-4DAB-869A-F5898608F674}">
      <dgm:prSet/>
      <dgm:spPr/>
      <dgm:t>
        <a:bodyPr/>
        <a:lstStyle/>
        <a:p>
          <a:endParaRPr lang="en-ZA" sz="1800"/>
        </a:p>
      </dgm:t>
    </dgm:pt>
    <dgm:pt modelId="{E4A6EEEA-076F-44F7-84B1-A30D04E7D814}" type="pres">
      <dgm:prSet presAssocID="{57FB9C02-E59C-495B-ABEA-ECDB8C1ECE7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97B42D08-31D4-4C66-A36A-3E3ACD75C7C3}" type="pres">
      <dgm:prSet presAssocID="{743F0018-08D5-4253-B0C8-D3687CA0ACBF}" presName="arrow" presStyleLbl="node1" presStyleIdx="0" presStyleCnt="5" custScaleX="121612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18B833CA-4B28-4832-9BB1-34E3FA862053}" type="pres">
      <dgm:prSet presAssocID="{C8B1E383-A9C9-45B5-8058-B4EF820EA2CE}" presName="arrow" presStyleLbl="node1" presStyleIdx="1" presStyleCnt="5" custScaleX="77698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BB51E95-EEA0-48EA-8035-0581225ADF44}" type="pres">
      <dgm:prSet presAssocID="{67C51941-BBD1-4DCA-B6B5-F32B49941688}" presName="arrow" presStyleLbl="node1" presStyleIdx="2" presStyleCnt="5" custScaleX="135822" custRadScaleRad="111960" custRadScaleInc="-18583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7A1D1D8A-BCC0-42EA-B42E-E018EEA370A6}" type="pres">
      <dgm:prSet presAssocID="{2AAB630B-F769-4737-A3BE-85D9644CBE62}" presName="arrow" presStyleLbl="node1" presStyleIdx="3" presStyleCnt="5" custScaleX="142481" custRadScaleRad="96900" custRadScaleInc="688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0FAF9911-B69D-4D68-BDCF-AF85C923FF83}" type="pres">
      <dgm:prSet presAssocID="{7BE04308-5BFB-4BA9-9932-04DDD27EAF6D}" presName="arrow" presStyleLbl="node1" presStyleIdx="4" presStyleCnt="5" custScaleX="91315">
        <dgm:presLayoutVars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C778DAE8-0F0B-4E00-B469-856BA3F4BFCE}" type="presOf" srcId="{C8B1E383-A9C9-45B5-8058-B4EF820EA2CE}" destId="{18B833CA-4B28-4832-9BB1-34E3FA862053}" srcOrd="0" destOrd="0" presId="urn:microsoft.com/office/officeart/2005/8/layout/arrow5"/>
    <dgm:cxn modelId="{659B973B-E9E1-4D37-841D-27D6A6B45C73}" type="presOf" srcId="{57FB9C02-E59C-495B-ABEA-ECDB8C1ECE75}" destId="{E4A6EEEA-076F-44F7-84B1-A30D04E7D814}" srcOrd="0" destOrd="0" presId="urn:microsoft.com/office/officeart/2005/8/layout/arrow5"/>
    <dgm:cxn modelId="{B64BAC38-D65A-4446-B173-FC7392B35F16}" srcId="{57FB9C02-E59C-495B-ABEA-ECDB8C1ECE75}" destId="{743F0018-08D5-4253-B0C8-D3687CA0ACBF}" srcOrd="0" destOrd="0" parTransId="{0F0E2A64-273B-444D-B8B9-7A50CA4967C4}" sibTransId="{28687B9A-683B-4041-A39A-F60A90B44AB9}"/>
    <dgm:cxn modelId="{943ECCCE-E85C-4DAB-869A-F5898608F674}" srcId="{57FB9C02-E59C-495B-ABEA-ECDB8C1ECE75}" destId="{7BE04308-5BFB-4BA9-9932-04DDD27EAF6D}" srcOrd="4" destOrd="0" parTransId="{B9730BA0-D7CA-4D3E-AD0F-34F3BB4C434F}" sibTransId="{2648E691-F702-43D9-9AA9-D729DAE99786}"/>
    <dgm:cxn modelId="{0C71684F-1A22-41A1-B468-05F9708B2CA8}" srcId="{57FB9C02-E59C-495B-ABEA-ECDB8C1ECE75}" destId="{C8B1E383-A9C9-45B5-8058-B4EF820EA2CE}" srcOrd="1" destOrd="0" parTransId="{788B4BAB-BF95-4DC7-AAFE-DD0029CC08CC}" sibTransId="{72A6FC33-5F5C-421C-88A7-AF6AC860C40A}"/>
    <dgm:cxn modelId="{87E84975-ECC7-4C70-9524-5C05CAB96257}" type="presOf" srcId="{2AAB630B-F769-4737-A3BE-85D9644CBE62}" destId="{7A1D1D8A-BCC0-42EA-B42E-E018EEA370A6}" srcOrd="0" destOrd="0" presId="urn:microsoft.com/office/officeart/2005/8/layout/arrow5"/>
    <dgm:cxn modelId="{0AD58004-E546-447E-AA36-70030B92526E}" type="presOf" srcId="{67C51941-BBD1-4DCA-B6B5-F32B49941688}" destId="{7BB51E95-EEA0-48EA-8035-0581225ADF44}" srcOrd="0" destOrd="0" presId="urn:microsoft.com/office/officeart/2005/8/layout/arrow5"/>
    <dgm:cxn modelId="{65CE1B40-CE13-42C7-9EE1-C201B044F723}" type="presOf" srcId="{7BE04308-5BFB-4BA9-9932-04DDD27EAF6D}" destId="{0FAF9911-B69D-4D68-BDCF-AF85C923FF83}" srcOrd="0" destOrd="0" presId="urn:microsoft.com/office/officeart/2005/8/layout/arrow5"/>
    <dgm:cxn modelId="{594A0D1A-7948-4550-ABF6-957FD6F040FC}" srcId="{57FB9C02-E59C-495B-ABEA-ECDB8C1ECE75}" destId="{2AAB630B-F769-4737-A3BE-85D9644CBE62}" srcOrd="3" destOrd="0" parTransId="{549C9A5B-8222-4310-A83A-FEB16CE02712}" sibTransId="{B95C20C4-AA6B-4B96-8238-A7C643405ECC}"/>
    <dgm:cxn modelId="{6F4CD7A9-65B1-4C6C-96A0-49B620E42C9C}" srcId="{57FB9C02-E59C-495B-ABEA-ECDB8C1ECE75}" destId="{67C51941-BBD1-4DCA-B6B5-F32B49941688}" srcOrd="2" destOrd="0" parTransId="{F76399DF-F713-46F6-9737-F890E7604CB1}" sibTransId="{C928EAF2-E875-4159-A33E-A28FE3220D12}"/>
    <dgm:cxn modelId="{B3CDCDCD-63EB-4641-B525-A45475EAC939}" type="presOf" srcId="{743F0018-08D5-4253-B0C8-D3687CA0ACBF}" destId="{97B42D08-31D4-4C66-A36A-3E3ACD75C7C3}" srcOrd="0" destOrd="0" presId="urn:microsoft.com/office/officeart/2005/8/layout/arrow5"/>
    <dgm:cxn modelId="{6FDE1E2B-049C-4F9A-9A7D-52A3288DC9E7}" type="presParOf" srcId="{E4A6EEEA-076F-44F7-84B1-A30D04E7D814}" destId="{97B42D08-31D4-4C66-A36A-3E3ACD75C7C3}" srcOrd="0" destOrd="0" presId="urn:microsoft.com/office/officeart/2005/8/layout/arrow5"/>
    <dgm:cxn modelId="{6975525D-7853-45FB-9878-5CD3C2ADA44B}" type="presParOf" srcId="{E4A6EEEA-076F-44F7-84B1-A30D04E7D814}" destId="{18B833CA-4B28-4832-9BB1-34E3FA862053}" srcOrd="1" destOrd="0" presId="urn:microsoft.com/office/officeart/2005/8/layout/arrow5"/>
    <dgm:cxn modelId="{1E052A1C-9E26-45D6-A137-1F581BC8B388}" type="presParOf" srcId="{E4A6EEEA-076F-44F7-84B1-A30D04E7D814}" destId="{7BB51E95-EEA0-48EA-8035-0581225ADF44}" srcOrd="2" destOrd="0" presId="urn:microsoft.com/office/officeart/2005/8/layout/arrow5"/>
    <dgm:cxn modelId="{44ABE3C7-81BC-432A-BA61-F4688924F36F}" type="presParOf" srcId="{E4A6EEEA-076F-44F7-84B1-A30D04E7D814}" destId="{7A1D1D8A-BCC0-42EA-B42E-E018EEA370A6}" srcOrd="3" destOrd="0" presId="urn:microsoft.com/office/officeart/2005/8/layout/arrow5"/>
    <dgm:cxn modelId="{6BB85500-A896-4546-A4EE-48922F384AEC}" type="presParOf" srcId="{E4A6EEEA-076F-44F7-84B1-A30D04E7D814}" destId="{0FAF9911-B69D-4D68-BDCF-AF85C923FF83}" srcOrd="4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30BBBE1-1C55-4BDF-AE5D-5AF45ACE852A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D664DB05-BA34-4D66-A597-3D6DBF7A8809}">
      <dgm:prSet phldrT="[Text]"/>
      <dgm:spPr/>
      <dgm:t>
        <a:bodyPr/>
        <a:lstStyle/>
        <a:p>
          <a:r>
            <a:rPr lang="en-ZA" dirty="0" smtClean="0">
              <a:solidFill>
                <a:schemeClr val="bg1">
                  <a:lumMod val="75000"/>
                </a:schemeClr>
              </a:solidFill>
            </a:rPr>
            <a:t>Funding</a:t>
          </a:r>
          <a:endParaRPr lang="en-ZA" dirty="0">
            <a:solidFill>
              <a:schemeClr val="bg1">
                <a:lumMod val="75000"/>
              </a:schemeClr>
            </a:solidFill>
          </a:endParaRPr>
        </a:p>
      </dgm:t>
    </dgm:pt>
    <dgm:pt modelId="{EB781E4F-B7DF-43EE-8604-FFC0C93CC534}" type="parTrans" cxnId="{7676B70F-E8A5-4F41-9AA9-AD279DC90E63}">
      <dgm:prSet/>
      <dgm:spPr/>
      <dgm:t>
        <a:bodyPr/>
        <a:lstStyle/>
        <a:p>
          <a:endParaRPr lang="en-ZA"/>
        </a:p>
      </dgm:t>
    </dgm:pt>
    <dgm:pt modelId="{182E4545-104D-4BAA-B056-483672E408DE}" type="sibTrans" cxnId="{7676B70F-E8A5-4F41-9AA9-AD279DC90E63}">
      <dgm:prSet/>
      <dgm:spPr/>
      <dgm:t>
        <a:bodyPr/>
        <a:lstStyle/>
        <a:p>
          <a:endParaRPr lang="en-ZA"/>
        </a:p>
      </dgm:t>
    </dgm:pt>
    <dgm:pt modelId="{5158C330-E1BF-4FA1-9FF0-D52D5DB53052}">
      <dgm:prSet phldrT="[Text]"/>
      <dgm:spPr/>
      <dgm:t>
        <a:bodyPr/>
        <a:lstStyle/>
        <a:p>
          <a:r>
            <a:rPr lang="en-ZA" dirty="0" smtClean="0">
              <a:solidFill>
                <a:schemeClr val="bg2"/>
              </a:solidFill>
            </a:rPr>
            <a:t>Supply Chain</a:t>
          </a:r>
          <a:endParaRPr lang="en-ZA" dirty="0">
            <a:solidFill>
              <a:schemeClr val="bg2"/>
            </a:solidFill>
          </a:endParaRPr>
        </a:p>
      </dgm:t>
    </dgm:pt>
    <dgm:pt modelId="{61EF6B07-F26C-4B6E-8B46-3626CC443C67}" type="parTrans" cxnId="{D525478E-7B32-4C24-BA8F-D6495DA1D2A1}">
      <dgm:prSet/>
      <dgm:spPr/>
      <dgm:t>
        <a:bodyPr/>
        <a:lstStyle/>
        <a:p>
          <a:endParaRPr lang="en-ZA"/>
        </a:p>
      </dgm:t>
    </dgm:pt>
    <dgm:pt modelId="{6C4872E7-1591-4B9A-9156-DBFFEA7DCA62}" type="sibTrans" cxnId="{D525478E-7B32-4C24-BA8F-D6495DA1D2A1}">
      <dgm:prSet/>
      <dgm:spPr/>
      <dgm:t>
        <a:bodyPr/>
        <a:lstStyle/>
        <a:p>
          <a:endParaRPr lang="en-ZA"/>
        </a:p>
      </dgm:t>
    </dgm:pt>
    <dgm:pt modelId="{808E1741-C9A9-46B8-92EE-E055191CE00D}">
      <dgm:prSet phldrT="[Text]"/>
      <dgm:spPr/>
      <dgm:t>
        <a:bodyPr/>
        <a:lstStyle/>
        <a:p>
          <a:r>
            <a:rPr lang="en-ZA" dirty="0" smtClean="0">
              <a:solidFill>
                <a:schemeClr val="bg2"/>
              </a:solidFill>
            </a:rPr>
            <a:t>Skills Development</a:t>
          </a:r>
          <a:endParaRPr lang="en-ZA" dirty="0">
            <a:solidFill>
              <a:schemeClr val="bg2"/>
            </a:solidFill>
          </a:endParaRPr>
        </a:p>
      </dgm:t>
    </dgm:pt>
    <dgm:pt modelId="{1FCBB391-CE93-43D3-91E9-2ACDD5A39239}" type="parTrans" cxnId="{61D678A4-B5BE-4F11-A8A9-5804649E06C7}">
      <dgm:prSet/>
      <dgm:spPr/>
      <dgm:t>
        <a:bodyPr/>
        <a:lstStyle/>
        <a:p>
          <a:endParaRPr lang="en-ZA"/>
        </a:p>
      </dgm:t>
    </dgm:pt>
    <dgm:pt modelId="{9D559AC0-8826-4F3A-BF6A-7CBF2F962C4D}" type="sibTrans" cxnId="{61D678A4-B5BE-4F11-A8A9-5804649E06C7}">
      <dgm:prSet/>
      <dgm:spPr/>
      <dgm:t>
        <a:bodyPr/>
        <a:lstStyle/>
        <a:p>
          <a:endParaRPr lang="en-ZA"/>
        </a:p>
      </dgm:t>
    </dgm:pt>
    <dgm:pt modelId="{A00584D6-644F-4329-9B0C-7CCE02E8A364}" type="pres">
      <dgm:prSet presAssocID="{830BBBE1-1C55-4BDF-AE5D-5AF45ACE852A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ZA"/>
        </a:p>
      </dgm:t>
    </dgm:pt>
    <dgm:pt modelId="{1EF9BC14-A51F-4703-BEC1-2DD006847B7F}" type="pres">
      <dgm:prSet presAssocID="{D664DB05-BA34-4D66-A597-3D6DBF7A8809}" presName="Accent1" presStyleCnt="0"/>
      <dgm:spPr/>
    </dgm:pt>
    <dgm:pt modelId="{6E4BF4B4-A1A5-4BC2-A131-2192D27F11ED}" type="pres">
      <dgm:prSet presAssocID="{D664DB05-BA34-4D66-A597-3D6DBF7A8809}" presName="Accent" presStyleLbl="node1" presStyleIdx="0" presStyleCnt="3" custLinFactNeighborX="-699" custLinFactNeighborY="4487"/>
      <dgm:spPr/>
    </dgm:pt>
    <dgm:pt modelId="{113405AA-CCC5-4A4F-AE8B-58A48F767938}" type="pres">
      <dgm:prSet presAssocID="{D664DB05-BA34-4D66-A597-3D6DBF7A8809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4835A2C0-9CFB-410D-84C6-BB1C3A73ECD0}" type="pres">
      <dgm:prSet presAssocID="{5158C330-E1BF-4FA1-9FF0-D52D5DB53052}" presName="Accent2" presStyleCnt="0"/>
      <dgm:spPr/>
    </dgm:pt>
    <dgm:pt modelId="{3678D79B-B02F-40E8-8DB9-B4CD0F931626}" type="pres">
      <dgm:prSet presAssocID="{5158C330-E1BF-4FA1-9FF0-D52D5DB53052}" presName="Accent" presStyleLbl="node1" presStyleIdx="1" presStyleCnt="3"/>
      <dgm:spPr/>
    </dgm:pt>
    <dgm:pt modelId="{5CF29AE9-79DA-4131-8340-262EE1694D5D}" type="pres">
      <dgm:prSet presAssocID="{5158C330-E1BF-4FA1-9FF0-D52D5DB53052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ZA"/>
        </a:p>
      </dgm:t>
    </dgm:pt>
    <dgm:pt modelId="{5181B767-5CF2-4B2C-A486-64707391A8BD}" type="pres">
      <dgm:prSet presAssocID="{808E1741-C9A9-46B8-92EE-E055191CE00D}" presName="Accent3" presStyleCnt="0"/>
      <dgm:spPr/>
    </dgm:pt>
    <dgm:pt modelId="{DEB5C989-42FD-4E59-8476-6FC0C2B60A25}" type="pres">
      <dgm:prSet presAssocID="{808E1741-C9A9-46B8-92EE-E055191CE00D}" presName="Accent" presStyleLbl="node1" presStyleIdx="2" presStyleCnt="3"/>
      <dgm:spPr/>
    </dgm:pt>
    <dgm:pt modelId="{8611CAAF-075E-43AE-B02C-AC8E90AED0F0}" type="pres">
      <dgm:prSet presAssocID="{808E1741-C9A9-46B8-92EE-E055191CE00D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ZA"/>
        </a:p>
      </dgm:t>
    </dgm:pt>
  </dgm:ptLst>
  <dgm:cxnLst>
    <dgm:cxn modelId="{3C3FDAC8-7DB2-4311-AD76-9838B5CD7606}" type="presOf" srcId="{5158C330-E1BF-4FA1-9FF0-D52D5DB53052}" destId="{5CF29AE9-79DA-4131-8340-262EE1694D5D}" srcOrd="0" destOrd="0" presId="urn:microsoft.com/office/officeart/2009/layout/CircleArrowProcess"/>
    <dgm:cxn modelId="{7676B70F-E8A5-4F41-9AA9-AD279DC90E63}" srcId="{830BBBE1-1C55-4BDF-AE5D-5AF45ACE852A}" destId="{D664DB05-BA34-4D66-A597-3D6DBF7A8809}" srcOrd="0" destOrd="0" parTransId="{EB781E4F-B7DF-43EE-8604-FFC0C93CC534}" sibTransId="{182E4545-104D-4BAA-B056-483672E408DE}"/>
    <dgm:cxn modelId="{61D678A4-B5BE-4F11-A8A9-5804649E06C7}" srcId="{830BBBE1-1C55-4BDF-AE5D-5AF45ACE852A}" destId="{808E1741-C9A9-46B8-92EE-E055191CE00D}" srcOrd="2" destOrd="0" parTransId="{1FCBB391-CE93-43D3-91E9-2ACDD5A39239}" sibTransId="{9D559AC0-8826-4F3A-BF6A-7CBF2F962C4D}"/>
    <dgm:cxn modelId="{D525478E-7B32-4C24-BA8F-D6495DA1D2A1}" srcId="{830BBBE1-1C55-4BDF-AE5D-5AF45ACE852A}" destId="{5158C330-E1BF-4FA1-9FF0-D52D5DB53052}" srcOrd="1" destOrd="0" parTransId="{61EF6B07-F26C-4B6E-8B46-3626CC443C67}" sibTransId="{6C4872E7-1591-4B9A-9156-DBFFEA7DCA62}"/>
    <dgm:cxn modelId="{8CDC1B1C-7E0C-4F06-82F7-FE941587B549}" type="presOf" srcId="{830BBBE1-1C55-4BDF-AE5D-5AF45ACE852A}" destId="{A00584D6-644F-4329-9B0C-7CCE02E8A364}" srcOrd="0" destOrd="0" presId="urn:microsoft.com/office/officeart/2009/layout/CircleArrowProcess"/>
    <dgm:cxn modelId="{B4B728C3-B016-4933-A33D-1DF84931D67F}" type="presOf" srcId="{D664DB05-BA34-4D66-A597-3D6DBF7A8809}" destId="{113405AA-CCC5-4A4F-AE8B-58A48F767938}" srcOrd="0" destOrd="0" presId="urn:microsoft.com/office/officeart/2009/layout/CircleArrowProcess"/>
    <dgm:cxn modelId="{2B876028-D711-41AB-9BA8-D6D858F6B65F}" type="presOf" srcId="{808E1741-C9A9-46B8-92EE-E055191CE00D}" destId="{8611CAAF-075E-43AE-B02C-AC8E90AED0F0}" srcOrd="0" destOrd="0" presId="urn:microsoft.com/office/officeart/2009/layout/CircleArrowProcess"/>
    <dgm:cxn modelId="{353D479A-E7AA-4840-923D-9D9B1A9EAF43}" type="presParOf" srcId="{A00584D6-644F-4329-9B0C-7CCE02E8A364}" destId="{1EF9BC14-A51F-4703-BEC1-2DD006847B7F}" srcOrd="0" destOrd="0" presId="urn:microsoft.com/office/officeart/2009/layout/CircleArrowProcess"/>
    <dgm:cxn modelId="{59813DDF-F8DB-4715-9573-E7A9109F041F}" type="presParOf" srcId="{1EF9BC14-A51F-4703-BEC1-2DD006847B7F}" destId="{6E4BF4B4-A1A5-4BC2-A131-2192D27F11ED}" srcOrd="0" destOrd="0" presId="urn:microsoft.com/office/officeart/2009/layout/CircleArrowProcess"/>
    <dgm:cxn modelId="{220619ED-D0D2-439A-B283-AD60B8AC15EB}" type="presParOf" srcId="{A00584D6-644F-4329-9B0C-7CCE02E8A364}" destId="{113405AA-CCC5-4A4F-AE8B-58A48F767938}" srcOrd="1" destOrd="0" presId="urn:microsoft.com/office/officeart/2009/layout/CircleArrowProcess"/>
    <dgm:cxn modelId="{2214E504-4019-42CB-8569-3D54B6C94B1F}" type="presParOf" srcId="{A00584D6-644F-4329-9B0C-7CCE02E8A364}" destId="{4835A2C0-9CFB-410D-84C6-BB1C3A73ECD0}" srcOrd="2" destOrd="0" presId="urn:microsoft.com/office/officeart/2009/layout/CircleArrowProcess"/>
    <dgm:cxn modelId="{A319DD55-4B66-4CBE-BF14-798D29ADDEC6}" type="presParOf" srcId="{4835A2C0-9CFB-410D-84C6-BB1C3A73ECD0}" destId="{3678D79B-B02F-40E8-8DB9-B4CD0F931626}" srcOrd="0" destOrd="0" presId="urn:microsoft.com/office/officeart/2009/layout/CircleArrowProcess"/>
    <dgm:cxn modelId="{4A3D0D91-6519-4013-A430-D2FA2370D256}" type="presParOf" srcId="{A00584D6-644F-4329-9B0C-7CCE02E8A364}" destId="{5CF29AE9-79DA-4131-8340-262EE1694D5D}" srcOrd="3" destOrd="0" presId="urn:microsoft.com/office/officeart/2009/layout/CircleArrowProcess"/>
    <dgm:cxn modelId="{4B862C1B-3057-484A-B213-473C63E3AD45}" type="presParOf" srcId="{A00584D6-644F-4329-9B0C-7CCE02E8A364}" destId="{5181B767-5CF2-4B2C-A486-64707391A8BD}" srcOrd="4" destOrd="0" presId="urn:microsoft.com/office/officeart/2009/layout/CircleArrowProcess"/>
    <dgm:cxn modelId="{F75552C8-6D55-4C67-AB28-5E81F2C33583}" type="presParOf" srcId="{5181B767-5CF2-4B2C-A486-64707391A8BD}" destId="{DEB5C989-42FD-4E59-8476-6FC0C2B60A25}" srcOrd="0" destOrd="0" presId="urn:microsoft.com/office/officeart/2009/layout/CircleArrowProcess"/>
    <dgm:cxn modelId="{5D0FD705-6ACC-4D07-AF8F-FEE837D8A43F}" type="presParOf" srcId="{A00584D6-644F-4329-9B0C-7CCE02E8A364}" destId="{8611CAAF-075E-43AE-B02C-AC8E90AED0F0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58233D-5F59-44D6-985A-569728389BE2}">
      <dsp:nvSpPr>
        <dsp:cNvPr id="0" name=""/>
        <dsp:cNvSpPr/>
      </dsp:nvSpPr>
      <dsp:spPr>
        <a:xfrm>
          <a:off x="13" y="0"/>
          <a:ext cx="2606554" cy="385248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87630" rIns="29210" bIns="2921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300" kern="1200" dirty="0" smtClean="0">
              <a:solidFill>
                <a:schemeClr val="bg1">
                  <a:lumMod val="50000"/>
                </a:schemeClr>
              </a:solidFill>
            </a:rPr>
            <a:t>Freedom of lifestyle</a:t>
          </a:r>
          <a:endParaRPr lang="en-ZA" sz="23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23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300" kern="1200" dirty="0" smtClean="0">
              <a:solidFill>
                <a:schemeClr val="bg1">
                  <a:lumMod val="50000"/>
                </a:schemeClr>
              </a:solidFill>
            </a:rPr>
            <a:t>Personal wealth creation</a:t>
          </a:r>
          <a:endParaRPr lang="en-ZA" sz="23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23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300" kern="1200" dirty="0" smtClean="0">
              <a:solidFill>
                <a:schemeClr val="bg1">
                  <a:lumMod val="50000"/>
                </a:schemeClr>
              </a:solidFill>
            </a:rPr>
            <a:t>Skills/industry development (e.g. Manufacturing)</a:t>
          </a:r>
          <a:endParaRPr lang="en-ZA" sz="23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23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300" kern="1200" dirty="0" smtClean="0">
              <a:solidFill>
                <a:schemeClr val="bg1">
                  <a:lumMod val="50000"/>
                </a:schemeClr>
              </a:solidFill>
            </a:rPr>
            <a:t>Create direct employment </a:t>
          </a:r>
        </a:p>
      </dsp:txBody>
      <dsp:txXfrm>
        <a:off x="61088" y="61075"/>
        <a:ext cx="2484404" cy="3791407"/>
      </dsp:txXfrm>
    </dsp:sp>
    <dsp:sp modelId="{CC8B9891-10B4-422F-86A0-B7F935751DEA}">
      <dsp:nvSpPr>
        <dsp:cNvPr id="0" name=""/>
        <dsp:cNvSpPr/>
      </dsp:nvSpPr>
      <dsp:spPr>
        <a:xfrm>
          <a:off x="0" y="3833641"/>
          <a:ext cx="2606554" cy="836667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0" rIns="36830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900" kern="1200" dirty="0"/>
            <a:t>Small Business</a:t>
          </a:r>
        </a:p>
      </dsp:txBody>
      <dsp:txXfrm>
        <a:off x="0" y="3833641"/>
        <a:ext cx="1835601" cy="836667"/>
      </dsp:txXfrm>
    </dsp:sp>
    <dsp:sp modelId="{D40FFB1A-9336-490B-9961-9AE136E0CF3E}">
      <dsp:nvSpPr>
        <dsp:cNvPr id="0" name=""/>
        <dsp:cNvSpPr/>
      </dsp:nvSpPr>
      <dsp:spPr>
        <a:xfrm>
          <a:off x="1944218" y="3744412"/>
          <a:ext cx="912293" cy="912293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22B5D6-F931-449D-9B8F-899A41C0BA28}">
      <dsp:nvSpPr>
        <dsp:cNvPr id="0" name=""/>
        <dsp:cNvSpPr/>
      </dsp:nvSpPr>
      <dsp:spPr>
        <a:xfrm>
          <a:off x="3096349" y="0"/>
          <a:ext cx="2606554" cy="391169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87630" rIns="29210" bIns="2921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300" kern="1200" dirty="0" smtClean="0">
              <a:solidFill>
                <a:schemeClr val="bg1">
                  <a:lumMod val="50000"/>
                </a:schemeClr>
              </a:solidFill>
            </a:rPr>
            <a:t>Country objectives.</a:t>
          </a:r>
          <a:endParaRPr lang="en-ZA" sz="2300" kern="120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2300" kern="1200" dirty="0" smtClean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300" kern="1200" dirty="0" smtClean="0">
              <a:solidFill>
                <a:schemeClr val="bg1">
                  <a:lumMod val="50000"/>
                </a:schemeClr>
              </a:solidFill>
            </a:rPr>
            <a:t>Push policy from </a:t>
          </a:r>
          <a:r>
            <a:rPr lang="en-ZA" sz="2300" kern="1200" dirty="0" smtClean="0">
              <a:solidFill>
                <a:schemeClr val="bg1">
                  <a:lumMod val="50000"/>
                </a:schemeClr>
              </a:solidFill>
            </a:rPr>
            <a:t>macro </a:t>
          </a:r>
          <a:r>
            <a:rPr lang="en-ZA" sz="2300" kern="1200" dirty="0" smtClean="0">
              <a:solidFill>
                <a:schemeClr val="bg1">
                  <a:lumMod val="50000"/>
                </a:schemeClr>
              </a:solidFill>
            </a:rPr>
            <a:t>perspective 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2300" kern="1200" dirty="0" smtClean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300" kern="1200" dirty="0" smtClean="0">
              <a:solidFill>
                <a:schemeClr val="bg1">
                  <a:lumMod val="50000"/>
                </a:schemeClr>
              </a:solidFill>
            </a:rPr>
            <a:t>Transformation, </a:t>
          </a:r>
          <a:r>
            <a:rPr lang="en-ZA" sz="2300" kern="1200" dirty="0" smtClean="0">
              <a:solidFill>
                <a:schemeClr val="bg1">
                  <a:lumMod val="50000"/>
                </a:schemeClr>
              </a:solidFill>
            </a:rPr>
            <a:t>job </a:t>
          </a:r>
          <a:r>
            <a:rPr lang="en-ZA" sz="2300" kern="1200" dirty="0" smtClean="0">
              <a:solidFill>
                <a:schemeClr val="bg1">
                  <a:lumMod val="50000"/>
                </a:schemeClr>
              </a:solidFill>
            </a:rPr>
            <a:t>creation, </a:t>
          </a:r>
          <a:r>
            <a:rPr lang="en-ZA" sz="2300" kern="1200" dirty="0" smtClean="0">
              <a:solidFill>
                <a:schemeClr val="bg1">
                  <a:lumMod val="50000"/>
                </a:schemeClr>
              </a:solidFill>
            </a:rPr>
            <a:t>economic policy</a:t>
          </a:r>
          <a:endParaRPr lang="en-ZA" sz="2300" kern="1200" dirty="0" smtClean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2300" kern="1200" dirty="0" smtClean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300" kern="1200" dirty="0" smtClean="0">
              <a:solidFill>
                <a:schemeClr val="bg1">
                  <a:lumMod val="50000"/>
                </a:schemeClr>
              </a:solidFill>
            </a:rPr>
            <a:t>Political leverage</a:t>
          </a:r>
          <a:endParaRPr lang="en-ZA" sz="23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157424" y="61075"/>
        <a:ext cx="2484404" cy="3850616"/>
      </dsp:txXfrm>
    </dsp:sp>
    <dsp:sp modelId="{5DB7724A-5DA6-4B68-8639-E9A7C216D8BD}">
      <dsp:nvSpPr>
        <dsp:cNvPr id="0" name=""/>
        <dsp:cNvSpPr/>
      </dsp:nvSpPr>
      <dsp:spPr>
        <a:xfrm>
          <a:off x="3096349" y="3888428"/>
          <a:ext cx="2606554" cy="836667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0" rIns="36830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900" kern="1200" dirty="0"/>
            <a:t>Government</a:t>
          </a:r>
        </a:p>
      </dsp:txBody>
      <dsp:txXfrm>
        <a:off x="3096349" y="3888428"/>
        <a:ext cx="1835601" cy="836667"/>
      </dsp:txXfrm>
    </dsp:sp>
    <dsp:sp modelId="{7D0BEC1F-8E2B-4A4A-8137-CAE62A5AF89D}">
      <dsp:nvSpPr>
        <dsp:cNvPr id="0" name=""/>
        <dsp:cNvSpPr/>
      </dsp:nvSpPr>
      <dsp:spPr>
        <a:xfrm>
          <a:off x="5040562" y="3816424"/>
          <a:ext cx="912293" cy="912293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8CA215-0D83-40CB-B342-C052BE0DE246}">
      <dsp:nvSpPr>
        <dsp:cNvPr id="0" name=""/>
        <dsp:cNvSpPr/>
      </dsp:nvSpPr>
      <dsp:spPr>
        <a:xfrm>
          <a:off x="6120693" y="0"/>
          <a:ext cx="2606554" cy="385795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87630" rIns="29210" bIns="2921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300" kern="1200" dirty="0" smtClean="0">
              <a:solidFill>
                <a:schemeClr val="bg1">
                  <a:lumMod val="50000"/>
                </a:schemeClr>
              </a:solidFill>
            </a:rPr>
            <a:t>Minimal involvement, accountability</a:t>
          </a:r>
          <a:endParaRPr lang="en-ZA" sz="23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2300" kern="1200" dirty="0" smtClean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300" kern="1200" dirty="0" smtClean="0">
              <a:solidFill>
                <a:schemeClr val="bg1">
                  <a:lumMod val="50000"/>
                </a:schemeClr>
              </a:solidFill>
            </a:rPr>
            <a:t>Not an influencer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2300" kern="1200" dirty="0" smtClean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300" kern="1200" dirty="0" smtClean="0">
              <a:solidFill>
                <a:schemeClr val="bg1">
                  <a:lumMod val="50000"/>
                </a:schemeClr>
              </a:solidFill>
            </a:rPr>
            <a:t>One dimensional perspective</a:t>
          </a:r>
          <a:endParaRPr lang="en-ZA" sz="23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81768" y="61075"/>
        <a:ext cx="2484404" cy="3796875"/>
      </dsp:txXfrm>
    </dsp:sp>
    <dsp:sp modelId="{D276B9E6-399B-41EF-AD8A-0C77F1BC5849}">
      <dsp:nvSpPr>
        <dsp:cNvPr id="0" name=""/>
        <dsp:cNvSpPr/>
      </dsp:nvSpPr>
      <dsp:spPr>
        <a:xfrm>
          <a:off x="6120693" y="3859522"/>
          <a:ext cx="2606554" cy="8366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0" rIns="36830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900" kern="1200" dirty="0"/>
            <a:t>Large retailers</a:t>
          </a:r>
        </a:p>
      </dsp:txBody>
      <dsp:txXfrm>
        <a:off x="6120693" y="3859522"/>
        <a:ext cx="1835601" cy="836667"/>
      </dsp:txXfrm>
    </dsp:sp>
    <dsp:sp modelId="{C0CB17DF-0C50-4B45-8198-AC6D0A6C922C}">
      <dsp:nvSpPr>
        <dsp:cNvPr id="0" name=""/>
        <dsp:cNvSpPr/>
      </dsp:nvSpPr>
      <dsp:spPr>
        <a:xfrm>
          <a:off x="8016698" y="3744420"/>
          <a:ext cx="912293" cy="912293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58233D-5F59-44D6-985A-569728389BE2}">
      <dsp:nvSpPr>
        <dsp:cNvPr id="0" name=""/>
        <dsp:cNvSpPr/>
      </dsp:nvSpPr>
      <dsp:spPr>
        <a:xfrm>
          <a:off x="0" y="0"/>
          <a:ext cx="2606554" cy="3852482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80010" rIns="26670" bIns="2667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100" kern="1200" dirty="0" smtClean="0">
              <a:solidFill>
                <a:schemeClr val="bg1">
                  <a:lumMod val="50000"/>
                </a:schemeClr>
              </a:solidFill>
            </a:rPr>
            <a:t>Focus on strength </a:t>
          </a:r>
          <a:endParaRPr lang="en-ZA" sz="21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21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100" kern="1200" dirty="0" smtClean="0">
              <a:solidFill>
                <a:schemeClr val="bg1">
                  <a:lumMod val="50000"/>
                </a:schemeClr>
              </a:solidFill>
            </a:rPr>
            <a:t>Innovation </a:t>
          </a:r>
          <a:endParaRPr lang="en-ZA" sz="21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21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100" kern="1200" dirty="0" smtClean="0">
              <a:solidFill>
                <a:schemeClr val="bg1">
                  <a:lumMod val="50000"/>
                </a:schemeClr>
              </a:solidFill>
            </a:rPr>
            <a:t>Differentiation </a:t>
          </a:r>
          <a:endParaRPr lang="en-ZA" sz="21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21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075" y="61075"/>
        <a:ext cx="2484404" cy="3791407"/>
      </dsp:txXfrm>
    </dsp:sp>
    <dsp:sp modelId="{CC8B9891-10B4-422F-86A0-B7F935751DEA}">
      <dsp:nvSpPr>
        <dsp:cNvPr id="0" name=""/>
        <dsp:cNvSpPr/>
      </dsp:nvSpPr>
      <dsp:spPr>
        <a:xfrm>
          <a:off x="0" y="3833641"/>
          <a:ext cx="2606554" cy="836667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0" rIns="36830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900" kern="1200" dirty="0"/>
            <a:t>Small Business</a:t>
          </a:r>
        </a:p>
      </dsp:txBody>
      <dsp:txXfrm>
        <a:off x="0" y="3833641"/>
        <a:ext cx="1835601" cy="836667"/>
      </dsp:txXfrm>
    </dsp:sp>
    <dsp:sp modelId="{D40FFB1A-9336-490B-9961-9AE136E0CF3E}">
      <dsp:nvSpPr>
        <dsp:cNvPr id="0" name=""/>
        <dsp:cNvSpPr/>
      </dsp:nvSpPr>
      <dsp:spPr>
        <a:xfrm>
          <a:off x="1944218" y="3744412"/>
          <a:ext cx="912293" cy="912293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1000" r="-21000"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22B5D6-F931-449D-9B8F-899A41C0BA28}">
      <dsp:nvSpPr>
        <dsp:cNvPr id="0" name=""/>
        <dsp:cNvSpPr/>
      </dsp:nvSpPr>
      <dsp:spPr>
        <a:xfrm>
          <a:off x="2981192" y="0"/>
          <a:ext cx="2606554" cy="4055831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80010" rIns="26670" bIns="2667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100" kern="1200" dirty="0" smtClean="0">
              <a:solidFill>
                <a:schemeClr val="bg1">
                  <a:lumMod val="50000"/>
                </a:schemeClr>
              </a:solidFill>
            </a:rPr>
            <a:t>Background role</a:t>
          </a:r>
          <a:endParaRPr lang="en-ZA" sz="21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21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100" kern="1200" dirty="0" smtClean="0">
              <a:solidFill>
                <a:schemeClr val="bg1">
                  <a:lumMod val="50000"/>
                </a:schemeClr>
              </a:solidFill>
            </a:rPr>
            <a:t>Incentivises </a:t>
          </a:r>
          <a:r>
            <a:rPr lang="en-ZA" sz="2100" kern="1200" dirty="0" smtClean="0">
              <a:solidFill>
                <a:schemeClr val="bg1">
                  <a:lumMod val="50000"/>
                </a:schemeClr>
              </a:solidFill>
            </a:rPr>
            <a:t>(tax </a:t>
          </a:r>
          <a:r>
            <a:rPr lang="en-ZA" sz="2100" kern="1200" dirty="0" smtClean="0">
              <a:solidFill>
                <a:schemeClr val="bg1">
                  <a:lumMod val="50000"/>
                </a:schemeClr>
              </a:solidFill>
            </a:rPr>
            <a:t>rebates </a:t>
          </a:r>
          <a:r>
            <a:rPr lang="en-ZA" sz="2100" kern="1200" dirty="0" smtClean="0">
              <a:solidFill>
                <a:schemeClr val="bg1">
                  <a:lumMod val="50000"/>
                </a:schemeClr>
              </a:solidFill>
            </a:rPr>
            <a:t>etc.)</a:t>
          </a:r>
          <a:endParaRPr lang="en-ZA" sz="21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21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100" kern="1200" smtClean="0">
              <a:solidFill>
                <a:schemeClr val="bg1">
                  <a:lumMod val="50000"/>
                </a:schemeClr>
              </a:solidFill>
            </a:rPr>
            <a:t>Support through budget allocation</a:t>
          </a:r>
          <a:endParaRPr lang="en-ZA" sz="21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21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100" kern="1200" dirty="0" smtClean="0">
              <a:solidFill>
                <a:schemeClr val="bg1">
                  <a:lumMod val="50000"/>
                </a:schemeClr>
              </a:solidFill>
            </a:rPr>
            <a:t>Skills development </a:t>
          </a:r>
          <a:r>
            <a:rPr lang="en-ZA" sz="2100" kern="1200" dirty="0" smtClean="0">
              <a:solidFill>
                <a:schemeClr val="bg1">
                  <a:lumMod val="50000"/>
                </a:schemeClr>
              </a:solidFill>
            </a:rPr>
            <a:t>etc. </a:t>
          </a:r>
          <a:endParaRPr lang="en-ZA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3042267" y="61075"/>
        <a:ext cx="2484404" cy="3994756"/>
      </dsp:txXfrm>
    </dsp:sp>
    <dsp:sp modelId="{5DB7724A-5DA6-4B68-8639-E9A7C216D8BD}">
      <dsp:nvSpPr>
        <dsp:cNvPr id="0" name=""/>
        <dsp:cNvSpPr/>
      </dsp:nvSpPr>
      <dsp:spPr>
        <a:xfrm>
          <a:off x="2981192" y="3888436"/>
          <a:ext cx="2606554" cy="8366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0" rIns="36830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900" kern="1200" dirty="0"/>
            <a:t>Government</a:t>
          </a:r>
        </a:p>
      </dsp:txBody>
      <dsp:txXfrm>
        <a:off x="2981192" y="3888436"/>
        <a:ext cx="1835601" cy="836667"/>
      </dsp:txXfrm>
    </dsp:sp>
    <dsp:sp modelId="{7D0BEC1F-8E2B-4A4A-8137-CAE62A5AF89D}">
      <dsp:nvSpPr>
        <dsp:cNvPr id="0" name=""/>
        <dsp:cNvSpPr/>
      </dsp:nvSpPr>
      <dsp:spPr>
        <a:xfrm>
          <a:off x="4968554" y="3816422"/>
          <a:ext cx="912293" cy="912293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2000" r="-22000"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8CA215-0D83-40CB-B342-C052BE0DE246}">
      <dsp:nvSpPr>
        <dsp:cNvPr id="0" name=""/>
        <dsp:cNvSpPr/>
      </dsp:nvSpPr>
      <dsp:spPr>
        <a:xfrm>
          <a:off x="6048674" y="0"/>
          <a:ext cx="2606554" cy="400209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80010" rIns="26670" bIns="2667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100" kern="1200" dirty="0" smtClean="0">
              <a:solidFill>
                <a:schemeClr val="bg1">
                  <a:lumMod val="50000"/>
                </a:schemeClr>
              </a:solidFill>
            </a:rPr>
            <a:t>An </a:t>
          </a:r>
          <a:r>
            <a:rPr lang="en-ZA" sz="2100" kern="1200" dirty="0" smtClean="0">
              <a:solidFill>
                <a:schemeClr val="bg1">
                  <a:lumMod val="50000"/>
                </a:schemeClr>
              </a:solidFill>
            </a:rPr>
            <a:t>involved, participative </a:t>
          </a:r>
          <a:r>
            <a:rPr lang="en-ZA" sz="2100" kern="1200" dirty="0" smtClean="0">
              <a:solidFill>
                <a:schemeClr val="bg1">
                  <a:lumMod val="50000"/>
                </a:schemeClr>
              </a:solidFill>
            </a:rPr>
            <a:t>member</a:t>
          </a:r>
          <a:endParaRPr lang="en-ZA" sz="21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21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100" kern="1200" dirty="0" smtClean="0">
              <a:solidFill>
                <a:schemeClr val="bg1">
                  <a:lumMod val="50000"/>
                </a:schemeClr>
              </a:solidFill>
            </a:rPr>
            <a:t>Publicise opportunity to all for small business participation</a:t>
          </a:r>
          <a:endParaRPr lang="en-ZA" sz="21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21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100" kern="1200" dirty="0" smtClean="0">
              <a:solidFill>
                <a:schemeClr val="bg1">
                  <a:lumMod val="50000"/>
                </a:schemeClr>
              </a:solidFill>
            </a:rPr>
            <a:t>Willing to engage</a:t>
          </a:r>
          <a:endParaRPr lang="en-ZA" sz="21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ZA" sz="2100" kern="1200" dirty="0">
            <a:solidFill>
              <a:schemeClr val="bg1">
                <a:lumMod val="50000"/>
              </a:schemeClr>
            </a:solidFill>
          </a:endParaRP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2100" kern="1200" dirty="0" smtClean="0">
              <a:solidFill>
                <a:schemeClr val="bg1">
                  <a:lumMod val="50000"/>
                </a:schemeClr>
              </a:solidFill>
            </a:rPr>
            <a:t>Become the ultimate catalyst in creating an enabling environment </a:t>
          </a:r>
          <a:endParaRPr lang="en-ZA" sz="2100" kern="1200" dirty="0">
            <a:solidFill>
              <a:schemeClr val="bg1">
                <a:lumMod val="50000"/>
              </a:schemeClr>
            </a:solidFill>
          </a:endParaRPr>
        </a:p>
      </dsp:txBody>
      <dsp:txXfrm>
        <a:off x="6109749" y="61075"/>
        <a:ext cx="2484404" cy="3941015"/>
      </dsp:txXfrm>
    </dsp:sp>
    <dsp:sp modelId="{D276B9E6-399B-41EF-AD8A-0C77F1BC5849}">
      <dsp:nvSpPr>
        <dsp:cNvPr id="0" name=""/>
        <dsp:cNvSpPr/>
      </dsp:nvSpPr>
      <dsp:spPr>
        <a:xfrm>
          <a:off x="6048674" y="3888429"/>
          <a:ext cx="2606554" cy="836667"/>
        </a:xfrm>
        <a:prstGeom prst="rect">
          <a:avLst/>
        </a:prstGeom>
        <a:solidFill>
          <a:srgbClr val="FF0000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0" rIns="36830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900" kern="1200" dirty="0"/>
            <a:t>Large retailers</a:t>
          </a:r>
        </a:p>
      </dsp:txBody>
      <dsp:txXfrm>
        <a:off x="6048674" y="3888429"/>
        <a:ext cx="1835601" cy="836667"/>
      </dsp:txXfrm>
    </dsp:sp>
    <dsp:sp modelId="{C0CB17DF-0C50-4B45-8198-AC6D0A6C922C}">
      <dsp:nvSpPr>
        <dsp:cNvPr id="0" name=""/>
        <dsp:cNvSpPr/>
      </dsp:nvSpPr>
      <dsp:spPr>
        <a:xfrm>
          <a:off x="7992891" y="3816427"/>
          <a:ext cx="912293" cy="912293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ADC529-F361-4B7B-B2E4-1EF0CFA42D23}">
      <dsp:nvSpPr>
        <dsp:cNvPr id="0" name=""/>
        <dsp:cNvSpPr/>
      </dsp:nvSpPr>
      <dsp:spPr>
        <a:xfrm>
          <a:off x="2138637" y="45905"/>
          <a:ext cx="2203444" cy="2203444"/>
        </a:xfrm>
        <a:prstGeom prst="ellipse">
          <a:avLst/>
        </a:prstGeom>
        <a:gradFill rotWithShape="0">
          <a:gsLst>
            <a:gs pos="0">
              <a:schemeClr val="dk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000" b="1" kern="1200" smtClean="0"/>
            <a:t>Funding</a:t>
          </a:r>
          <a:endParaRPr lang="en-ZA" sz="2000" b="1" kern="1200" dirty="0"/>
        </a:p>
      </dsp:txBody>
      <dsp:txXfrm>
        <a:off x="2432430" y="431507"/>
        <a:ext cx="1615859" cy="991550"/>
      </dsp:txXfrm>
    </dsp:sp>
    <dsp:sp modelId="{F453C0C9-AD39-4125-A345-56A6742B276E}">
      <dsp:nvSpPr>
        <dsp:cNvPr id="0" name=""/>
        <dsp:cNvSpPr/>
      </dsp:nvSpPr>
      <dsp:spPr>
        <a:xfrm>
          <a:off x="2933713" y="1423058"/>
          <a:ext cx="2203444" cy="2203444"/>
        </a:xfrm>
        <a:prstGeom prst="ellipse">
          <a:avLst/>
        </a:prstGeom>
        <a:gradFill rotWithShape="0">
          <a:gsLst>
            <a:gs pos="0">
              <a:schemeClr val="dk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000" b="1" kern="1200" smtClean="0"/>
            <a:t>Supply Chain</a:t>
          </a:r>
          <a:endParaRPr lang="en-ZA" sz="2000" b="1" kern="1200" dirty="0"/>
        </a:p>
      </dsp:txBody>
      <dsp:txXfrm>
        <a:off x="3607600" y="1992281"/>
        <a:ext cx="1322066" cy="1211894"/>
      </dsp:txXfrm>
    </dsp:sp>
    <dsp:sp modelId="{53E50F0B-0AA4-40BB-92C5-360667F4BF39}">
      <dsp:nvSpPr>
        <dsp:cNvPr id="0" name=""/>
        <dsp:cNvSpPr/>
      </dsp:nvSpPr>
      <dsp:spPr>
        <a:xfrm>
          <a:off x="1343561" y="1423058"/>
          <a:ext cx="2203444" cy="2203444"/>
        </a:xfrm>
        <a:prstGeom prst="ellipse">
          <a:avLst/>
        </a:prstGeom>
        <a:gradFill rotWithShape="0">
          <a:gsLst>
            <a:gs pos="0">
              <a:schemeClr val="dk2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2000" b="1" kern="1200" smtClean="0"/>
            <a:t>Skills Development</a:t>
          </a:r>
          <a:endParaRPr lang="en-ZA" sz="2000" b="1" kern="1200" dirty="0"/>
        </a:p>
      </dsp:txBody>
      <dsp:txXfrm>
        <a:off x="1551052" y="1992281"/>
        <a:ext cx="1322066" cy="12118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E9948E-4D64-4938-B74A-645AB4073179}">
      <dsp:nvSpPr>
        <dsp:cNvPr id="0" name=""/>
        <dsp:cNvSpPr/>
      </dsp:nvSpPr>
      <dsp:spPr>
        <a:xfrm rot="3682671">
          <a:off x="3636604" y="4214162"/>
          <a:ext cx="1112199" cy="37968"/>
        </a:xfrm>
        <a:custGeom>
          <a:avLst/>
          <a:gdLst/>
          <a:ahLst/>
          <a:cxnLst/>
          <a:rect l="0" t="0" r="0" b="0"/>
          <a:pathLst>
            <a:path>
              <a:moveTo>
                <a:pt x="0" y="18984"/>
              </a:moveTo>
              <a:lnTo>
                <a:pt x="1112199" y="189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91AE62-510B-4A33-A381-8E5F950CBC39}">
      <dsp:nvSpPr>
        <dsp:cNvPr id="0" name=""/>
        <dsp:cNvSpPr/>
      </dsp:nvSpPr>
      <dsp:spPr>
        <a:xfrm rot="1312397">
          <a:off x="4247883" y="3412714"/>
          <a:ext cx="794957" cy="37968"/>
        </a:xfrm>
        <a:custGeom>
          <a:avLst/>
          <a:gdLst/>
          <a:ahLst/>
          <a:cxnLst/>
          <a:rect l="0" t="0" r="0" b="0"/>
          <a:pathLst>
            <a:path>
              <a:moveTo>
                <a:pt x="0" y="18984"/>
              </a:moveTo>
              <a:lnTo>
                <a:pt x="794957" y="189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D11AEF-0302-4A85-8703-5CC5622B03A4}">
      <dsp:nvSpPr>
        <dsp:cNvPr id="0" name=""/>
        <dsp:cNvSpPr/>
      </dsp:nvSpPr>
      <dsp:spPr>
        <a:xfrm rot="20287603">
          <a:off x="4247883" y="2497622"/>
          <a:ext cx="794957" cy="37968"/>
        </a:xfrm>
        <a:custGeom>
          <a:avLst/>
          <a:gdLst/>
          <a:ahLst/>
          <a:cxnLst/>
          <a:rect l="0" t="0" r="0" b="0"/>
          <a:pathLst>
            <a:path>
              <a:moveTo>
                <a:pt x="0" y="18984"/>
              </a:moveTo>
              <a:lnTo>
                <a:pt x="794957" y="189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49C6EE-98E8-4278-AB41-6F03D9A88E11}">
      <dsp:nvSpPr>
        <dsp:cNvPr id="0" name=""/>
        <dsp:cNvSpPr/>
      </dsp:nvSpPr>
      <dsp:spPr>
        <a:xfrm rot="18396351">
          <a:off x="3812786" y="1656428"/>
          <a:ext cx="1315189" cy="37968"/>
        </a:xfrm>
        <a:custGeom>
          <a:avLst/>
          <a:gdLst/>
          <a:ahLst/>
          <a:cxnLst/>
          <a:rect l="0" t="0" r="0" b="0"/>
          <a:pathLst>
            <a:path>
              <a:moveTo>
                <a:pt x="0" y="18984"/>
              </a:moveTo>
              <a:lnTo>
                <a:pt x="1315189" y="189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089955-C31E-4A5B-A075-BF26E1E8EEAB}">
      <dsp:nvSpPr>
        <dsp:cNvPr id="0" name=""/>
        <dsp:cNvSpPr/>
      </dsp:nvSpPr>
      <dsp:spPr>
        <a:xfrm>
          <a:off x="1302960" y="1794298"/>
          <a:ext cx="2933881" cy="2704873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06B764-0883-43B3-8B76-CC7A7A4046C8}">
      <dsp:nvSpPr>
        <dsp:cNvPr id="0" name=""/>
        <dsp:cNvSpPr/>
      </dsp:nvSpPr>
      <dsp:spPr>
        <a:xfrm>
          <a:off x="4585372" y="0"/>
          <a:ext cx="1319609" cy="126474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 smtClean="0"/>
            <a:t>Early payment terms</a:t>
          </a:r>
          <a:endParaRPr lang="en-ZA" sz="1400" b="1" kern="1200" dirty="0"/>
        </a:p>
      </dsp:txBody>
      <dsp:txXfrm>
        <a:off x="4778624" y="185217"/>
        <a:ext cx="933105" cy="894308"/>
      </dsp:txXfrm>
    </dsp:sp>
    <dsp:sp modelId="{C6F4050E-6E5E-48C9-9DFE-31ED15E8E30D}">
      <dsp:nvSpPr>
        <dsp:cNvPr id="0" name=""/>
        <dsp:cNvSpPr/>
      </dsp:nvSpPr>
      <dsp:spPr>
        <a:xfrm>
          <a:off x="6039440" y="0"/>
          <a:ext cx="1979413" cy="12647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700" kern="1200" dirty="0" smtClean="0">
              <a:solidFill>
                <a:schemeClr val="bg1">
                  <a:lumMod val="75000"/>
                </a:schemeClr>
              </a:solidFill>
            </a:rPr>
            <a:t>Improved cash flows</a:t>
          </a:r>
          <a:endParaRPr lang="en-ZA" sz="17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6039440" y="0"/>
        <a:ext cx="1979413" cy="1264742"/>
      </dsp:txXfrm>
    </dsp:sp>
    <dsp:sp modelId="{3F911913-EB3B-4729-9B9B-1DE7DC5BA34D}">
      <dsp:nvSpPr>
        <dsp:cNvPr id="0" name=""/>
        <dsp:cNvSpPr/>
      </dsp:nvSpPr>
      <dsp:spPr>
        <a:xfrm>
          <a:off x="4966660" y="1461636"/>
          <a:ext cx="1321459" cy="13214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 smtClean="0"/>
            <a:t>Exclude Listing Fees</a:t>
          </a:r>
          <a:endParaRPr lang="en-ZA" sz="1400" b="1" kern="1200" dirty="0"/>
        </a:p>
      </dsp:txBody>
      <dsp:txXfrm>
        <a:off x="5160183" y="1655159"/>
        <a:ext cx="934413" cy="934413"/>
      </dsp:txXfrm>
    </dsp:sp>
    <dsp:sp modelId="{BC3596E6-661B-4A72-8E13-16AB93645751}">
      <dsp:nvSpPr>
        <dsp:cNvPr id="0" name=""/>
        <dsp:cNvSpPr/>
      </dsp:nvSpPr>
      <dsp:spPr>
        <a:xfrm>
          <a:off x="6420265" y="1461636"/>
          <a:ext cx="1982188" cy="1321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700" kern="1200" dirty="0" smtClean="0">
              <a:solidFill>
                <a:schemeClr val="bg1">
                  <a:lumMod val="75000"/>
                </a:schemeClr>
              </a:solidFill>
            </a:rPr>
            <a:t>Removes barriers to entry</a:t>
          </a:r>
          <a:endParaRPr lang="en-ZA" sz="17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6420265" y="1461636"/>
        <a:ext cx="1982188" cy="1321459"/>
      </dsp:txXfrm>
    </dsp:sp>
    <dsp:sp modelId="{A6CFE87B-709A-422B-A31F-470E766C60B4}">
      <dsp:nvSpPr>
        <dsp:cNvPr id="0" name=""/>
        <dsp:cNvSpPr/>
      </dsp:nvSpPr>
      <dsp:spPr>
        <a:xfrm>
          <a:off x="4966660" y="3165209"/>
          <a:ext cx="1321459" cy="13214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 smtClean="0"/>
            <a:t>Flexible supplier trading terms</a:t>
          </a:r>
          <a:endParaRPr lang="en-ZA" sz="1400" b="1" kern="1200" dirty="0"/>
        </a:p>
      </dsp:txBody>
      <dsp:txXfrm>
        <a:off x="5160183" y="3358732"/>
        <a:ext cx="934413" cy="934413"/>
      </dsp:txXfrm>
    </dsp:sp>
    <dsp:sp modelId="{FD96C540-F38A-4304-9996-CA989CB8B565}">
      <dsp:nvSpPr>
        <dsp:cNvPr id="0" name=""/>
        <dsp:cNvSpPr/>
      </dsp:nvSpPr>
      <dsp:spPr>
        <a:xfrm>
          <a:off x="6420265" y="3165209"/>
          <a:ext cx="1982188" cy="1321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700" kern="1200" dirty="0" smtClean="0">
              <a:solidFill>
                <a:schemeClr val="bg1">
                  <a:lumMod val="75000"/>
                </a:schemeClr>
              </a:solidFill>
            </a:rPr>
            <a:t>“On shelf prices” more market related</a:t>
          </a:r>
          <a:endParaRPr lang="en-ZA" sz="17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6420265" y="3165209"/>
        <a:ext cx="1982188" cy="1321459"/>
      </dsp:txXfrm>
    </dsp:sp>
    <dsp:sp modelId="{0F9AD852-FEAC-455B-9472-7CA53ADAC027}">
      <dsp:nvSpPr>
        <dsp:cNvPr id="0" name=""/>
        <dsp:cNvSpPr/>
      </dsp:nvSpPr>
      <dsp:spPr>
        <a:xfrm>
          <a:off x="4114873" y="4640547"/>
          <a:ext cx="1321459" cy="13214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dirty="0" smtClean="0"/>
            <a:t>Purchasing raw materials &amp; equipment </a:t>
          </a:r>
          <a:endParaRPr lang="en-ZA" sz="1400" b="1" kern="1200" dirty="0"/>
        </a:p>
      </dsp:txBody>
      <dsp:txXfrm>
        <a:off x="4308396" y="4834070"/>
        <a:ext cx="934413" cy="934413"/>
      </dsp:txXfrm>
    </dsp:sp>
    <dsp:sp modelId="{DA0944A8-10D0-4D3E-AC3B-10DFF2A8A554}">
      <dsp:nvSpPr>
        <dsp:cNvPr id="0" name=""/>
        <dsp:cNvSpPr/>
      </dsp:nvSpPr>
      <dsp:spPr>
        <a:xfrm>
          <a:off x="5568479" y="4640547"/>
          <a:ext cx="1982188" cy="1321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700" kern="1200" dirty="0" smtClean="0">
              <a:solidFill>
                <a:schemeClr val="bg1">
                  <a:lumMod val="75000"/>
                </a:schemeClr>
              </a:solidFill>
            </a:rPr>
            <a:t>Assist fronting capital</a:t>
          </a:r>
          <a:endParaRPr lang="en-ZA" sz="17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5568479" y="4640547"/>
        <a:ext cx="1982188" cy="132145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501E62-9AB2-4670-BF7A-3905D43E8DEA}">
      <dsp:nvSpPr>
        <dsp:cNvPr id="0" name=""/>
        <dsp:cNvSpPr/>
      </dsp:nvSpPr>
      <dsp:spPr>
        <a:xfrm rot="2523599">
          <a:off x="2931367" y="3469704"/>
          <a:ext cx="619062" cy="52207"/>
        </a:xfrm>
        <a:custGeom>
          <a:avLst/>
          <a:gdLst/>
          <a:ahLst/>
          <a:cxnLst/>
          <a:rect l="0" t="0" r="0" b="0"/>
          <a:pathLst>
            <a:path>
              <a:moveTo>
                <a:pt x="0" y="26103"/>
              </a:moveTo>
              <a:lnTo>
                <a:pt x="619062" y="261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4C90F6-C5B4-4D1F-B96A-7861DB8B6F5F}">
      <dsp:nvSpPr>
        <dsp:cNvPr id="0" name=""/>
        <dsp:cNvSpPr/>
      </dsp:nvSpPr>
      <dsp:spPr>
        <a:xfrm rot="21403601">
          <a:off x="3010469" y="2414273"/>
          <a:ext cx="759911" cy="52207"/>
        </a:xfrm>
        <a:custGeom>
          <a:avLst/>
          <a:gdLst/>
          <a:ahLst/>
          <a:cxnLst/>
          <a:rect l="0" t="0" r="0" b="0"/>
          <a:pathLst>
            <a:path>
              <a:moveTo>
                <a:pt x="0" y="26103"/>
              </a:moveTo>
              <a:lnTo>
                <a:pt x="759911" y="261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6F176A-D1F2-45B2-9B8B-638710631D1A}">
      <dsp:nvSpPr>
        <dsp:cNvPr id="0" name=""/>
        <dsp:cNvSpPr/>
      </dsp:nvSpPr>
      <dsp:spPr>
        <a:xfrm rot="19020553">
          <a:off x="2902787" y="1407338"/>
          <a:ext cx="806606" cy="52207"/>
        </a:xfrm>
        <a:custGeom>
          <a:avLst/>
          <a:gdLst/>
          <a:ahLst/>
          <a:cxnLst/>
          <a:rect l="0" t="0" r="0" b="0"/>
          <a:pathLst>
            <a:path>
              <a:moveTo>
                <a:pt x="0" y="26103"/>
              </a:moveTo>
              <a:lnTo>
                <a:pt x="806606" y="261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089955-C31E-4A5B-A075-BF26E1E8EEAB}">
      <dsp:nvSpPr>
        <dsp:cNvPr id="0" name=""/>
        <dsp:cNvSpPr/>
      </dsp:nvSpPr>
      <dsp:spPr>
        <a:xfrm>
          <a:off x="772649" y="1206230"/>
          <a:ext cx="2754349" cy="2610198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513ADB-051D-4D65-AB43-C2370CB7F5FA}">
      <dsp:nvSpPr>
        <dsp:cNvPr id="0" name=""/>
        <dsp:cNvSpPr/>
      </dsp:nvSpPr>
      <dsp:spPr>
        <a:xfrm>
          <a:off x="3416130" y="0"/>
          <a:ext cx="1377550" cy="137755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b="1" kern="1200" dirty="0" smtClean="0"/>
            <a:t>Warehouse sharing</a:t>
          </a:r>
          <a:endParaRPr lang="en-ZA" sz="1600" b="1" kern="1200" dirty="0"/>
        </a:p>
      </dsp:txBody>
      <dsp:txXfrm>
        <a:off x="3617868" y="201738"/>
        <a:ext cx="974074" cy="974074"/>
      </dsp:txXfrm>
    </dsp:sp>
    <dsp:sp modelId="{1702FAA4-2504-428B-A4A3-D1A0050BA345}">
      <dsp:nvSpPr>
        <dsp:cNvPr id="0" name=""/>
        <dsp:cNvSpPr/>
      </dsp:nvSpPr>
      <dsp:spPr>
        <a:xfrm>
          <a:off x="4931435" y="0"/>
          <a:ext cx="2066325" cy="1377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700" kern="1200" dirty="0" smtClean="0">
              <a:solidFill>
                <a:schemeClr val="bg1">
                  <a:lumMod val="75000"/>
                </a:schemeClr>
              </a:solidFill>
            </a:rPr>
            <a:t>Assist with pre-sort facilities</a:t>
          </a:r>
          <a:endParaRPr lang="en-ZA" sz="17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4931435" y="0"/>
        <a:ext cx="2066325" cy="1377550"/>
      </dsp:txXfrm>
    </dsp:sp>
    <dsp:sp modelId="{D363C34A-D7F2-4406-8F39-8B86822E0233}">
      <dsp:nvSpPr>
        <dsp:cNvPr id="0" name=""/>
        <dsp:cNvSpPr/>
      </dsp:nvSpPr>
      <dsp:spPr>
        <a:xfrm>
          <a:off x="3768556" y="1638302"/>
          <a:ext cx="1476453" cy="147645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b="1" kern="1200" smtClean="0"/>
            <a:t>Backhauling</a:t>
          </a:r>
          <a:endParaRPr lang="en-ZA" sz="1600" b="1" kern="1200" dirty="0"/>
        </a:p>
      </dsp:txBody>
      <dsp:txXfrm>
        <a:off x="3984778" y="1854524"/>
        <a:ext cx="1044009" cy="1044009"/>
      </dsp:txXfrm>
    </dsp:sp>
    <dsp:sp modelId="{68755B1B-633F-4038-8831-320458B07411}">
      <dsp:nvSpPr>
        <dsp:cNvPr id="0" name=""/>
        <dsp:cNvSpPr/>
      </dsp:nvSpPr>
      <dsp:spPr>
        <a:xfrm>
          <a:off x="5392655" y="1638302"/>
          <a:ext cx="2214680" cy="1476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700" kern="1200" dirty="0" smtClean="0">
              <a:solidFill>
                <a:schemeClr val="bg1">
                  <a:lumMod val="75000"/>
                </a:schemeClr>
              </a:solidFill>
            </a:rPr>
            <a:t>Inventory collection on return trips back</a:t>
          </a:r>
          <a:endParaRPr lang="en-ZA" sz="17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5392655" y="1638302"/>
        <a:ext cx="2214680" cy="1476453"/>
      </dsp:txXfrm>
    </dsp:sp>
    <dsp:sp modelId="{FEFE87B0-4E96-479C-B749-96E560C5167C}">
      <dsp:nvSpPr>
        <dsp:cNvPr id="0" name=""/>
        <dsp:cNvSpPr/>
      </dsp:nvSpPr>
      <dsp:spPr>
        <a:xfrm>
          <a:off x="3280572" y="3459482"/>
          <a:ext cx="1476453" cy="147645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600" b="1" kern="1200" smtClean="0"/>
            <a:t>Technology platforms</a:t>
          </a:r>
          <a:endParaRPr lang="en-ZA" sz="1600" b="1" kern="1200" dirty="0"/>
        </a:p>
      </dsp:txBody>
      <dsp:txXfrm>
        <a:off x="3496794" y="3675704"/>
        <a:ext cx="1044009" cy="1044009"/>
      </dsp:txXfrm>
    </dsp:sp>
    <dsp:sp modelId="{6D0CFB22-C9B8-4D0E-BFB6-5F74FCAD4E45}">
      <dsp:nvSpPr>
        <dsp:cNvPr id="0" name=""/>
        <dsp:cNvSpPr/>
      </dsp:nvSpPr>
      <dsp:spPr>
        <a:xfrm>
          <a:off x="4904672" y="3459482"/>
          <a:ext cx="2214680" cy="1476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700" kern="1200" dirty="0" smtClean="0">
              <a:solidFill>
                <a:schemeClr val="bg1">
                  <a:lumMod val="75000"/>
                </a:schemeClr>
              </a:solidFill>
            </a:rPr>
            <a:t>Access to systems</a:t>
          </a:r>
          <a:endParaRPr lang="en-ZA" sz="17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4904672" y="3459482"/>
        <a:ext cx="2214680" cy="147645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F5222E-3916-459A-AB55-D00BC8453FC0}">
      <dsp:nvSpPr>
        <dsp:cNvPr id="0" name=""/>
        <dsp:cNvSpPr/>
      </dsp:nvSpPr>
      <dsp:spPr>
        <a:xfrm rot="1766279">
          <a:off x="2514472" y="3239949"/>
          <a:ext cx="864615" cy="67939"/>
        </a:xfrm>
        <a:custGeom>
          <a:avLst/>
          <a:gdLst/>
          <a:ahLst/>
          <a:cxnLst/>
          <a:rect l="0" t="0" r="0" b="0"/>
          <a:pathLst>
            <a:path>
              <a:moveTo>
                <a:pt x="0" y="33969"/>
              </a:moveTo>
              <a:lnTo>
                <a:pt x="864615" y="339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6F176A-D1F2-45B2-9B8B-638710631D1A}">
      <dsp:nvSpPr>
        <dsp:cNvPr id="0" name=""/>
        <dsp:cNvSpPr/>
      </dsp:nvSpPr>
      <dsp:spPr>
        <a:xfrm rot="19846568">
          <a:off x="2509308" y="1633782"/>
          <a:ext cx="958202" cy="67939"/>
        </a:xfrm>
        <a:custGeom>
          <a:avLst/>
          <a:gdLst/>
          <a:ahLst/>
          <a:cxnLst/>
          <a:rect l="0" t="0" r="0" b="0"/>
          <a:pathLst>
            <a:path>
              <a:moveTo>
                <a:pt x="0" y="33969"/>
              </a:moveTo>
              <a:lnTo>
                <a:pt x="958202" y="3396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089955-C31E-4A5B-A075-BF26E1E8EEAB}">
      <dsp:nvSpPr>
        <dsp:cNvPr id="0" name=""/>
        <dsp:cNvSpPr/>
      </dsp:nvSpPr>
      <dsp:spPr>
        <a:xfrm>
          <a:off x="-145736" y="826546"/>
          <a:ext cx="3367955" cy="3304941"/>
        </a:xfrm>
        <a:prstGeom prst="ellipse">
          <a:avLst/>
        </a:prstGeom>
        <a:solidFill>
          <a:schemeClr val="bg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513ADB-051D-4D65-AB43-C2370CB7F5FA}">
      <dsp:nvSpPr>
        <dsp:cNvPr id="0" name=""/>
        <dsp:cNvSpPr/>
      </dsp:nvSpPr>
      <dsp:spPr>
        <a:xfrm>
          <a:off x="3301640" y="125541"/>
          <a:ext cx="1722924" cy="17701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i="1" kern="1200" dirty="0" smtClean="0">
              <a:latin typeface="Arial" pitchFamily="34" charset="0"/>
              <a:cs typeface="Arial" pitchFamily="34" charset="0"/>
            </a:rPr>
            <a:t>Rigorous Training</a:t>
          </a:r>
          <a:endParaRPr lang="en-ZA" sz="1400" b="1" kern="1200" dirty="0"/>
        </a:p>
      </dsp:txBody>
      <dsp:txXfrm>
        <a:off x="3553956" y="384767"/>
        <a:ext cx="1218292" cy="1251657"/>
      </dsp:txXfrm>
    </dsp:sp>
    <dsp:sp modelId="{1702FAA4-2504-428B-A4A3-D1A0050BA345}">
      <dsp:nvSpPr>
        <dsp:cNvPr id="0" name=""/>
        <dsp:cNvSpPr/>
      </dsp:nvSpPr>
      <dsp:spPr>
        <a:xfrm>
          <a:off x="5259363" y="125541"/>
          <a:ext cx="2584386" cy="17701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700" kern="1200" dirty="0" smtClean="0">
              <a:solidFill>
                <a:schemeClr val="bg1">
                  <a:lumMod val="75000"/>
                </a:schemeClr>
              </a:solidFill>
              <a:latin typeface="+mj-lt"/>
              <a:cs typeface="Arial" pitchFamily="34" charset="0"/>
            </a:rPr>
            <a:t>Understanding NB of market  research </a:t>
          </a:r>
          <a:endParaRPr lang="en-ZA" sz="1700" kern="1200" dirty="0">
            <a:solidFill>
              <a:schemeClr val="bg1">
                <a:lumMod val="75000"/>
              </a:schemeClr>
            </a:solidFill>
            <a:latin typeface="+mj-lt"/>
          </a:endParaRPr>
        </a:p>
        <a:p>
          <a:pPr marL="171450" lvl="1" indent="-171450" algn="ctr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700" kern="1200" dirty="0" smtClean="0">
              <a:solidFill>
                <a:schemeClr val="bg1">
                  <a:lumMod val="75000"/>
                </a:schemeClr>
              </a:solidFill>
              <a:latin typeface="+mj-lt"/>
              <a:cs typeface="Arial" pitchFamily="34" charset="0"/>
            </a:rPr>
            <a:t>Financial acumen</a:t>
          </a:r>
          <a:endParaRPr lang="en-ZA" sz="1700" kern="1200" dirty="0">
            <a:solidFill>
              <a:schemeClr val="bg1">
                <a:lumMod val="75000"/>
              </a:schemeClr>
            </a:solidFill>
            <a:latin typeface="+mj-lt"/>
            <a:cs typeface="Arial" pitchFamily="34" charset="0"/>
          </a:endParaRPr>
        </a:p>
        <a:p>
          <a:pPr marL="171450" lvl="1" indent="-171450" algn="ctr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700" kern="1200" dirty="0" smtClean="0">
              <a:solidFill>
                <a:schemeClr val="bg1">
                  <a:lumMod val="75000"/>
                </a:schemeClr>
              </a:solidFill>
              <a:latin typeface="+mj-lt"/>
              <a:cs typeface="Arial" pitchFamily="34" charset="0"/>
            </a:rPr>
            <a:t>Business &amp; marketing plan</a:t>
          </a:r>
          <a:endParaRPr lang="en-ZA" sz="1700" kern="1200" dirty="0">
            <a:solidFill>
              <a:schemeClr val="bg1">
                <a:lumMod val="75000"/>
              </a:schemeClr>
            </a:solidFill>
            <a:latin typeface="+mj-lt"/>
            <a:cs typeface="Arial" pitchFamily="34" charset="0"/>
          </a:endParaRPr>
        </a:p>
      </dsp:txBody>
      <dsp:txXfrm>
        <a:off x="5259363" y="125541"/>
        <a:ext cx="2584386" cy="1770109"/>
      </dsp:txXfrm>
    </dsp:sp>
    <dsp:sp modelId="{BC131CB3-6FBA-4F19-A518-039F1E3393EC}">
      <dsp:nvSpPr>
        <dsp:cNvPr id="0" name=""/>
        <dsp:cNvSpPr/>
      </dsp:nvSpPr>
      <dsp:spPr>
        <a:xfrm>
          <a:off x="3187293" y="3051865"/>
          <a:ext cx="1905879" cy="179114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400" b="1" kern="1200" smtClean="0">
              <a:latin typeface="Arial" pitchFamily="34" charset="0"/>
              <a:cs typeface="Arial" pitchFamily="34" charset="0"/>
            </a:rPr>
            <a:t>Mentorship Programmes</a:t>
          </a:r>
          <a:endParaRPr lang="en-ZA" sz="1400" b="1" kern="1200" dirty="0" smtClean="0">
            <a:latin typeface="Arial" pitchFamily="34" charset="0"/>
            <a:cs typeface="Arial" pitchFamily="34" charset="0"/>
          </a:endParaRPr>
        </a:p>
      </dsp:txBody>
      <dsp:txXfrm>
        <a:off x="3466403" y="3314172"/>
        <a:ext cx="1347659" cy="1266531"/>
      </dsp:txXfrm>
    </dsp:sp>
    <dsp:sp modelId="{26E159A7-B491-4537-A3FD-AA993EE14A94}">
      <dsp:nvSpPr>
        <dsp:cNvPr id="0" name=""/>
        <dsp:cNvSpPr/>
      </dsp:nvSpPr>
      <dsp:spPr>
        <a:xfrm>
          <a:off x="5099276" y="3051865"/>
          <a:ext cx="2858819" cy="1791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71450" lvl="1" indent="-171450" algn="ctr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700" kern="1200" dirty="0" smtClean="0">
              <a:solidFill>
                <a:schemeClr val="bg1">
                  <a:lumMod val="75000"/>
                </a:schemeClr>
              </a:solidFill>
              <a:latin typeface="+mj-lt"/>
              <a:cs typeface="Arial" pitchFamily="34" charset="0"/>
            </a:rPr>
            <a:t>New ideas &amp; ways of thinking</a:t>
          </a:r>
        </a:p>
        <a:p>
          <a:pPr marL="171450" lvl="1" indent="-171450" algn="ctr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700" kern="1200" dirty="0" smtClean="0">
              <a:solidFill>
                <a:schemeClr val="bg1">
                  <a:lumMod val="75000"/>
                </a:schemeClr>
              </a:solidFill>
              <a:latin typeface="+mj-lt"/>
              <a:cs typeface="Arial" pitchFamily="34" charset="0"/>
            </a:rPr>
            <a:t>Developing strengths &amp; Overcoming weaknesses</a:t>
          </a:r>
        </a:p>
        <a:p>
          <a:pPr marL="171450" lvl="1" indent="-171450" algn="ctr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ZA" sz="1700" kern="1200" dirty="0" smtClean="0">
              <a:solidFill>
                <a:schemeClr val="bg1">
                  <a:lumMod val="75000"/>
                </a:schemeClr>
              </a:solidFill>
              <a:latin typeface="+mj-lt"/>
              <a:cs typeface="Arial" pitchFamily="34" charset="0"/>
            </a:rPr>
            <a:t>Opportunity for new skills and knowledge</a:t>
          </a:r>
        </a:p>
      </dsp:txBody>
      <dsp:txXfrm>
        <a:off x="5099276" y="3051865"/>
        <a:ext cx="2858819" cy="179114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2F86DC-2ADA-41E9-AE4F-D613D21A1350}">
      <dsp:nvSpPr>
        <dsp:cNvPr id="0" name=""/>
        <dsp:cNvSpPr/>
      </dsp:nvSpPr>
      <dsp:spPr>
        <a:xfrm>
          <a:off x="1039439" y="187220"/>
          <a:ext cx="2419468" cy="2419468"/>
        </a:xfrm>
        <a:prstGeom prst="pie">
          <a:avLst>
            <a:gd name="adj1" fmla="val 16200000"/>
            <a:gd name="adj2" fmla="val 18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900" b="1" kern="1200" smtClean="0"/>
            <a:t>Supply Chain</a:t>
          </a:r>
          <a:endParaRPr lang="en-ZA" sz="1900" b="1" kern="1200" dirty="0"/>
        </a:p>
      </dsp:txBody>
      <dsp:txXfrm>
        <a:off x="2314557" y="699917"/>
        <a:ext cx="864096" cy="720080"/>
      </dsp:txXfrm>
    </dsp:sp>
    <dsp:sp modelId="{DC30E547-1012-49BE-8054-810F0E652666}">
      <dsp:nvSpPr>
        <dsp:cNvPr id="0" name=""/>
        <dsp:cNvSpPr/>
      </dsp:nvSpPr>
      <dsp:spPr>
        <a:xfrm>
          <a:off x="989610" y="273630"/>
          <a:ext cx="2419468" cy="2419468"/>
        </a:xfrm>
        <a:prstGeom prst="pie">
          <a:avLst>
            <a:gd name="adj1" fmla="val 1800000"/>
            <a:gd name="adj2" fmla="val 90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900" b="1" kern="1200" dirty="0" smtClean="0"/>
            <a:t>Skills Development</a:t>
          </a:r>
          <a:endParaRPr lang="en-ZA" sz="1900" b="1" kern="1200" dirty="0"/>
        </a:p>
      </dsp:txBody>
      <dsp:txXfrm>
        <a:off x="1565674" y="1843404"/>
        <a:ext cx="1296144" cy="633670"/>
      </dsp:txXfrm>
    </dsp:sp>
    <dsp:sp modelId="{C2C8292F-1959-4858-A279-1DEEBC8C9D99}">
      <dsp:nvSpPr>
        <dsp:cNvPr id="0" name=""/>
        <dsp:cNvSpPr/>
      </dsp:nvSpPr>
      <dsp:spPr>
        <a:xfrm>
          <a:off x="939780" y="187220"/>
          <a:ext cx="2419468" cy="2419468"/>
        </a:xfrm>
        <a:prstGeom prst="pie">
          <a:avLst>
            <a:gd name="adj1" fmla="val 9000000"/>
            <a:gd name="adj2" fmla="val 162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900" b="1" kern="1200" dirty="0" smtClean="0"/>
            <a:t>Funding</a:t>
          </a:r>
          <a:endParaRPr lang="en-ZA" sz="1900" b="1" kern="1200" dirty="0"/>
        </a:p>
      </dsp:txBody>
      <dsp:txXfrm>
        <a:off x="1220035" y="699917"/>
        <a:ext cx="864096" cy="720080"/>
      </dsp:txXfrm>
    </dsp:sp>
    <dsp:sp modelId="{2B1DEBA1-4834-43EA-945A-83B74F8FA7AD}">
      <dsp:nvSpPr>
        <dsp:cNvPr id="0" name=""/>
        <dsp:cNvSpPr/>
      </dsp:nvSpPr>
      <dsp:spPr>
        <a:xfrm>
          <a:off x="889862" y="37444"/>
          <a:ext cx="2719022" cy="2719022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E00A91-094E-4CC0-9A9B-D0FBB83B011A}">
      <dsp:nvSpPr>
        <dsp:cNvPr id="0" name=""/>
        <dsp:cNvSpPr/>
      </dsp:nvSpPr>
      <dsp:spPr>
        <a:xfrm>
          <a:off x="839833" y="123700"/>
          <a:ext cx="2719022" cy="2719022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5FAE56-6540-42AD-9257-0FFC66D84417}">
      <dsp:nvSpPr>
        <dsp:cNvPr id="0" name=""/>
        <dsp:cNvSpPr/>
      </dsp:nvSpPr>
      <dsp:spPr>
        <a:xfrm>
          <a:off x="789804" y="37444"/>
          <a:ext cx="2719022" cy="2719022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B42D08-31D4-4C66-A36A-3E3ACD75C7C3}">
      <dsp:nvSpPr>
        <dsp:cNvPr id="0" name=""/>
        <dsp:cNvSpPr/>
      </dsp:nvSpPr>
      <dsp:spPr>
        <a:xfrm>
          <a:off x="3603967" y="574"/>
          <a:ext cx="2699789" cy="2220002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dirty="0" smtClean="0"/>
            <a:t>Good Corporate Governance</a:t>
          </a:r>
          <a:endParaRPr lang="en-ZA" sz="1800" b="1" kern="1200" dirty="0"/>
        </a:p>
      </dsp:txBody>
      <dsp:txXfrm>
        <a:off x="4278914" y="574"/>
        <a:ext cx="1349895" cy="1831502"/>
      </dsp:txXfrm>
    </dsp:sp>
    <dsp:sp modelId="{18B833CA-4B28-4832-9BB1-34E3FA862053}">
      <dsp:nvSpPr>
        <dsp:cNvPr id="0" name=""/>
        <dsp:cNvSpPr/>
      </dsp:nvSpPr>
      <dsp:spPr>
        <a:xfrm rot="4320000">
          <a:off x="5952233" y="1352538"/>
          <a:ext cx="1724897" cy="2220002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dirty="0" smtClean="0"/>
            <a:t>Improved BBBEE rating </a:t>
          </a:r>
          <a:endParaRPr lang="en-ZA" sz="1800" b="1" kern="1200" dirty="0"/>
        </a:p>
      </dsp:txBody>
      <dsp:txXfrm rot="-5400000">
        <a:off x="5999151" y="1984675"/>
        <a:ext cx="1918145" cy="862449"/>
      </dsp:txXfrm>
    </dsp:sp>
    <dsp:sp modelId="{7BB51E95-EEA0-48EA-8035-0581225ADF44}">
      <dsp:nvSpPr>
        <dsp:cNvPr id="0" name=""/>
        <dsp:cNvSpPr/>
      </dsp:nvSpPr>
      <dsp:spPr>
        <a:xfrm rot="8640000">
          <a:off x="5108984" y="3383322"/>
          <a:ext cx="3015251" cy="2220002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dirty="0" smtClean="0">
              <a:latin typeface="Arial" pitchFamily="34" charset="0"/>
              <a:cs typeface="Arial" pitchFamily="34" charset="0"/>
            </a:rPr>
            <a:t>Wider Product base</a:t>
          </a:r>
        </a:p>
      </dsp:txBody>
      <dsp:txXfrm rot="10800000">
        <a:off x="5976974" y="3734724"/>
        <a:ext cx="1507625" cy="1831502"/>
      </dsp:txXfrm>
    </dsp:sp>
    <dsp:sp modelId="{7A1D1D8A-BCC0-42EA-B42E-E018EEA370A6}">
      <dsp:nvSpPr>
        <dsp:cNvPr id="0" name=""/>
        <dsp:cNvSpPr/>
      </dsp:nvSpPr>
      <dsp:spPr>
        <a:xfrm rot="12960000">
          <a:off x="2244704" y="3481301"/>
          <a:ext cx="3163081" cy="2220002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dirty="0" smtClean="0">
              <a:latin typeface="Arial" pitchFamily="34" charset="0"/>
              <a:cs typeface="Arial" pitchFamily="34" charset="0"/>
            </a:rPr>
            <a:t>Leverage Negotiation</a:t>
          </a:r>
        </a:p>
      </dsp:txBody>
      <dsp:txXfrm rot="10800000">
        <a:off x="2921297" y="3832703"/>
        <a:ext cx="1581541" cy="1831502"/>
      </dsp:txXfrm>
    </dsp:sp>
    <dsp:sp modelId="{0FAF9911-B69D-4D68-BDCF-AF85C923FF83}">
      <dsp:nvSpPr>
        <dsp:cNvPr id="0" name=""/>
        <dsp:cNvSpPr/>
      </dsp:nvSpPr>
      <dsp:spPr>
        <a:xfrm rot="17280000">
          <a:off x="2079445" y="1352538"/>
          <a:ext cx="2027194" cy="2220002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800" b="1" kern="1200" dirty="0" smtClean="0">
              <a:latin typeface="Arial" pitchFamily="34" charset="0"/>
              <a:cs typeface="Arial" pitchFamily="34" charset="0"/>
            </a:rPr>
            <a:t>Customised Orders prevent overstocking</a:t>
          </a:r>
        </a:p>
      </dsp:txBody>
      <dsp:txXfrm rot="5400000">
        <a:off x="1991723" y="1900927"/>
        <a:ext cx="1865243" cy="10135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BF4B4-A1A5-4BC2-A131-2192D27F11ED}">
      <dsp:nvSpPr>
        <dsp:cNvPr id="0" name=""/>
        <dsp:cNvSpPr/>
      </dsp:nvSpPr>
      <dsp:spPr>
        <a:xfrm>
          <a:off x="2327922" y="87784"/>
          <a:ext cx="1956111" cy="195640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3405AA-CCC5-4A4F-AE8B-58A48F767938}">
      <dsp:nvSpPr>
        <dsp:cNvPr id="0" name=""/>
        <dsp:cNvSpPr/>
      </dsp:nvSpPr>
      <dsp:spPr>
        <a:xfrm>
          <a:off x="2773960" y="706323"/>
          <a:ext cx="108697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700" kern="1200" dirty="0" smtClean="0">
              <a:solidFill>
                <a:schemeClr val="bg1">
                  <a:lumMod val="75000"/>
                </a:schemeClr>
              </a:solidFill>
            </a:rPr>
            <a:t>Funding</a:t>
          </a:r>
          <a:endParaRPr lang="en-ZA" sz="1700" kern="1200" dirty="0">
            <a:solidFill>
              <a:schemeClr val="bg1">
                <a:lumMod val="75000"/>
              </a:schemeClr>
            </a:solidFill>
          </a:endParaRPr>
        </a:p>
      </dsp:txBody>
      <dsp:txXfrm>
        <a:off x="2773960" y="706323"/>
        <a:ext cx="1086973" cy="543356"/>
      </dsp:txXfrm>
    </dsp:sp>
    <dsp:sp modelId="{3678D79B-B02F-40E8-8DB9-B4CD0F931626}">
      <dsp:nvSpPr>
        <dsp:cNvPr id="0" name=""/>
        <dsp:cNvSpPr/>
      </dsp:nvSpPr>
      <dsp:spPr>
        <a:xfrm>
          <a:off x="1798292" y="1124102"/>
          <a:ext cx="1956111" cy="195640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F29AE9-79DA-4131-8340-262EE1694D5D}">
      <dsp:nvSpPr>
        <dsp:cNvPr id="0" name=""/>
        <dsp:cNvSpPr/>
      </dsp:nvSpPr>
      <dsp:spPr>
        <a:xfrm>
          <a:off x="2232861" y="1836927"/>
          <a:ext cx="108697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700" kern="1200" dirty="0" smtClean="0">
              <a:solidFill>
                <a:schemeClr val="bg2"/>
              </a:solidFill>
            </a:rPr>
            <a:t>Supply Chain</a:t>
          </a:r>
          <a:endParaRPr lang="en-ZA" sz="1700" kern="1200" dirty="0">
            <a:solidFill>
              <a:schemeClr val="bg2"/>
            </a:solidFill>
          </a:endParaRPr>
        </a:p>
      </dsp:txBody>
      <dsp:txXfrm>
        <a:off x="2232861" y="1836927"/>
        <a:ext cx="1086973" cy="543356"/>
      </dsp:txXfrm>
    </dsp:sp>
    <dsp:sp modelId="{DEB5C989-42FD-4E59-8476-6FC0C2B60A25}">
      <dsp:nvSpPr>
        <dsp:cNvPr id="0" name=""/>
        <dsp:cNvSpPr/>
      </dsp:nvSpPr>
      <dsp:spPr>
        <a:xfrm>
          <a:off x="2480819" y="2382723"/>
          <a:ext cx="1680603" cy="168127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11CAAF-075E-43AE-B02C-AC8E90AED0F0}">
      <dsp:nvSpPr>
        <dsp:cNvPr id="0" name=""/>
        <dsp:cNvSpPr/>
      </dsp:nvSpPr>
      <dsp:spPr>
        <a:xfrm>
          <a:off x="2776532" y="2969158"/>
          <a:ext cx="1086973" cy="543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ZA" sz="1700" kern="1200" dirty="0" smtClean="0">
              <a:solidFill>
                <a:schemeClr val="bg2"/>
              </a:solidFill>
            </a:rPr>
            <a:t>Skills Development</a:t>
          </a:r>
          <a:endParaRPr lang="en-ZA" sz="1700" kern="1200" dirty="0">
            <a:solidFill>
              <a:schemeClr val="bg2"/>
            </a:solidFill>
          </a:endParaRPr>
        </a:p>
      </dsp:txBody>
      <dsp:txXfrm>
        <a:off x="2776532" y="2969158"/>
        <a:ext cx="1086973" cy="543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>
                <a:latin typeface="Times New Roman" pitchFamily="18" charset="0"/>
              </a:defRPr>
            </a:lvl1pPr>
          </a:lstStyle>
          <a:p>
            <a:fld id="{C5AD84BD-B57F-44ED-B432-012949432F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04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Anashrie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D84BD-B57F-44ED-B432-012949432F9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983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Anashrie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D84BD-B57F-44ED-B432-012949432F9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505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Anashrie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D84BD-B57F-44ED-B432-012949432F9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6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Anashrie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D84BD-B57F-44ED-B432-012949432F9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Thabang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D84BD-B57F-44ED-B432-012949432F9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279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Thabang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D84BD-B57F-44ED-B432-012949432F9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668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D84BD-B57F-44ED-B432-012949432F9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381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 smtClean="0"/>
              <a:t>Ebrahim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D84BD-B57F-44ED-B432-012949432F9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033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38400" y="3352800"/>
            <a:ext cx="6324600" cy="1371600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4724400"/>
            <a:ext cx="6324600" cy="685800"/>
          </a:xfrm>
        </p:spPr>
        <p:txBody>
          <a:bodyPr/>
          <a:lstStyle>
            <a:lvl1pPr marL="0" indent="0">
              <a:lnSpc>
                <a:spcPct val="80000"/>
              </a:lnSpc>
              <a:buFont typeface="Wingdings" pitchFamily="2" charset="2"/>
              <a:buNone/>
              <a:defRPr sz="32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2201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685800"/>
            <a:ext cx="177165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685800"/>
            <a:ext cx="516255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9062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426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63111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2057400"/>
            <a:ext cx="34671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2057400"/>
            <a:ext cx="34671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5203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9384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809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709083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4900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97089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57400"/>
            <a:ext cx="70866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9713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685800"/>
            <a:ext cx="7086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 sz="28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 sz="2400">
          <a:solidFill>
            <a:schemeClr val="accent1">
              <a:lumMod val="50000"/>
            </a:schemeClr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 sz="2000">
          <a:solidFill>
            <a:schemeClr val="accent1">
              <a:lumMod val="50000"/>
            </a:schemeClr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>
          <a:solidFill>
            <a:schemeClr val="accent1">
              <a:lumMod val="50000"/>
            </a:schemeClr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>
          <a:solidFill>
            <a:schemeClr val="accent1">
              <a:lumMod val="50000"/>
            </a:schemeClr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source=images&amp;cd=&amp;cad=rja&amp;uact=8&amp;ved=0CAcQjRxqFQoTCNPQiMTd0ccCFYGWHgod3bUPdQ&amp;url=http://anonhq.com/wegmans-grocery-store-thats-loved/&amp;ei=73LjVZOdC4Gtet3rvqgH&amp;psig=AFQjCNEOgRsbWwW_mE0U5LECSCPMEqxJcQ&amp;ust=1441055777122986" TargetMode="Externa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openxmlformats.org/officeDocument/2006/relationships/image" Target="../media/image1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11" Type="http://schemas.openxmlformats.org/officeDocument/2006/relationships/image" Target="../media/image16.jpeg"/><Relationship Id="rId5" Type="http://schemas.openxmlformats.org/officeDocument/2006/relationships/diagramQuickStyle" Target="../diagrams/quickStyle7.xml"/><Relationship Id="rId10" Type="http://schemas.openxmlformats.org/officeDocument/2006/relationships/hyperlink" Target="http://www.google.com/url?sa=i&amp;rct=j&amp;q=&amp;esrc=s&amp;source=images&amp;cd=&amp;cad=rja&amp;uact=8&amp;ved=0CAcQjRxqFQoTCP_vi5Hg0ccCFYWXHgodLyAMeg&amp;url=http://siteselection.com/issues/2008/jan/cover/&amp;ei=qXXjVb_3I4Wveq_AsNAH&amp;psig=AFQjCNEnHc4YhVNm1WxQ81otVuh5Vq-F2w&amp;ust=1441056548187699" TargetMode="External"/><Relationship Id="rId4" Type="http://schemas.openxmlformats.org/officeDocument/2006/relationships/diagramLayout" Target="../diagrams/layout7.xml"/><Relationship Id="rId9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image" Target="../media/image4.tmp"/><Relationship Id="rId7" Type="http://schemas.openxmlformats.org/officeDocument/2006/relationships/image" Target="../media/image8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tmp"/><Relationship Id="rId5" Type="http://schemas.openxmlformats.org/officeDocument/2006/relationships/image" Target="../media/image6.tmp"/><Relationship Id="rId4" Type="http://schemas.openxmlformats.org/officeDocument/2006/relationships/image" Target="../media/image5.tmp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s://www.google.co.za/imgres?imgurl=http://www.themoringa.com/sites/default/files/images/products/Moringa1b.png&amp;imgrefurl=http://www.themoringa.com/articles&amp;h=1000&amp;w=1000&amp;tbnid=BHKh3qR67ertPM:&amp;docid=aKjEnCx7cfjwtM&amp;ei=UTKlVt-eAYKbsAGgv7nYBQ&amp;tbm=isch&amp;ved=0ahUKEwifi5OYo8PKAhWCDSwKHaBfDlsQMwiLAShiMG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854846" y="3933056"/>
            <a:ext cx="6324600" cy="1152128"/>
          </a:xfrm>
        </p:spPr>
        <p:txBody>
          <a:bodyPr/>
          <a:lstStyle/>
          <a:p>
            <a:r>
              <a:rPr lang="en-ZA" sz="4400" i="1" dirty="0"/>
              <a:t>TEAM </a:t>
            </a:r>
            <a:r>
              <a:rPr lang="en-ZA" sz="4400" i="1" dirty="0" smtClean="0"/>
              <a:t>KENAKO</a:t>
            </a:r>
            <a:endParaRPr lang="en-US" sz="44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7927032" cy="720080"/>
          </a:xfrm>
        </p:spPr>
        <p:txBody>
          <a:bodyPr/>
          <a:lstStyle/>
          <a:p>
            <a:pPr algn="ctr"/>
            <a:r>
              <a:rPr lang="en-ZA" sz="3200" i="1" dirty="0" smtClean="0">
                <a:latin typeface="Arial" pitchFamily="34" charset="0"/>
                <a:cs typeface="Arial" pitchFamily="34" charset="0"/>
              </a:rPr>
              <a:t>Concern</a:t>
            </a:r>
            <a:endParaRPr lang="en-US" sz="3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5536" y="1916832"/>
            <a:ext cx="7927032" cy="4437856"/>
          </a:xfrm>
        </p:spPr>
        <p:txBody>
          <a:bodyPr/>
          <a:lstStyle/>
          <a:p>
            <a:pPr marL="457200" lvl="1" indent="0" algn="ctr">
              <a:buNone/>
            </a:pPr>
            <a:r>
              <a:rPr lang="en-ZA" sz="25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ZA" sz="2500" dirty="0">
                <a:latin typeface="Arial" pitchFamily="34" charset="0"/>
                <a:cs typeface="Arial" pitchFamily="34" charset="0"/>
              </a:rPr>
              <a:t>Small business mandate for better </a:t>
            </a:r>
            <a:r>
              <a:rPr lang="en-ZA" sz="2500" dirty="0" smtClean="0">
                <a:latin typeface="Arial" pitchFamily="34" charset="0"/>
                <a:cs typeface="Arial" pitchFamily="34" charset="0"/>
              </a:rPr>
              <a:t>integration</a:t>
            </a:r>
          </a:p>
          <a:p>
            <a:pPr marL="457200" lvl="1" indent="0" algn="ctr">
              <a:buNone/>
            </a:pPr>
            <a:r>
              <a:rPr lang="en-ZA" sz="2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ZA" sz="2500" dirty="0">
                <a:latin typeface="Arial" pitchFamily="34" charset="0"/>
                <a:cs typeface="Arial" pitchFamily="34" charset="0"/>
              </a:rPr>
              <a:t>within retail </a:t>
            </a:r>
            <a:r>
              <a:rPr lang="en-ZA" sz="2500" dirty="0" smtClean="0">
                <a:latin typeface="Arial" pitchFamily="34" charset="0"/>
                <a:cs typeface="Arial" pitchFamily="34" charset="0"/>
              </a:rPr>
              <a:t>is largely dependent on the practical enabling environment, by </a:t>
            </a:r>
            <a:r>
              <a:rPr lang="en-ZA" sz="2500" dirty="0">
                <a:latin typeface="Arial" pitchFamily="34" charset="0"/>
                <a:cs typeface="Arial" pitchFamily="34" charset="0"/>
              </a:rPr>
              <a:t>small business </a:t>
            </a:r>
            <a:endParaRPr lang="en-ZA" sz="2500" dirty="0" smtClean="0">
              <a:latin typeface="Arial" pitchFamily="34" charset="0"/>
              <a:cs typeface="Arial" pitchFamily="34" charset="0"/>
            </a:endParaRPr>
          </a:p>
          <a:p>
            <a:pPr marL="457200" lvl="1" indent="0" algn="ctr">
              <a:buNone/>
            </a:pPr>
            <a:r>
              <a:rPr lang="en-ZA" sz="2500" dirty="0" smtClean="0">
                <a:latin typeface="Arial" pitchFamily="34" charset="0"/>
                <a:cs typeface="Arial" pitchFamily="34" charset="0"/>
              </a:rPr>
              <a:t>capability as well as big business participation.</a:t>
            </a:r>
          </a:p>
          <a:p>
            <a:pPr>
              <a:buFont typeface="Wingdings" pitchFamily="2" charset="2"/>
              <a:buChar char="v"/>
            </a:pP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266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400695" y="476672"/>
            <a:ext cx="7999040" cy="648072"/>
          </a:xfrm>
        </p:spPr>
        <p:txBody>
          <a:bodyPr/>
          <a:lstStyle/>
          <a:p>
            <a:pPr algn="ctr"/>
            <a:r>
              <a:rPr lang="en-ZA" sz="3200" i="1" dirty="0" smtClean="0">
                <a:latin typeface="Arial" pitchFamily="34" charset="0"/>
                <a:cs typeface="Arial" pitchFamily="34" charset="0"/>
              </a:rPr>
              <a:t>Question</a:t>
            </a:r>
            <a:endParaRPr lang="en-US" sz="3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21283" y="2276872"/>
            <a:ext cx="7783016" cy="2808312"/>
          </a:xfrm>
        </p:spPr>
        <p:txBody>
          <a:bodyPr/>
          <a:lstStyle/>
          <a:p>
            <a:pPr marL="0" indent="0" algn="ctr">
              <a:buNone/>
            </a:pPr>
            <a:r>
              <a:rPr lang="en-ZA" sz="2500" dirty="0">
                <a:latin typeface="Arial" pitchFamily="34" charset="0"/>
                <a:cs typeface="Arial" pitchFamily="34" charset="0"/>
              </a:rPr>
              <a:t>How </a:t>
            </a:r>
            <a:r>
              <a:rPr lang="en-ZA" sz="2500" dirty="0" smtClean="0">
                <a:latin typeface="Arial" pitchFamily="34" charset="0"/>
                <a:cs typeface="Arial" pitchFamily="34" charset="0"/>
              </a:rPr>
              <a:t>could </a:t>
            </a:r>
            <a:r>
              <a:rPr lang="en-ZA" sz="2500" dirty="0" smtClean="0">
                <a:latin typeface="Arial" pitchFamily="34" charset="0"/>
                <a:cs typeface="Arial" pitchFamily="34" charset="0"/>
              </a:rPr>
              <a:t>large </a:t>
            </a:r>
            <a:r>
              <a:rPr lang="en-ZA" sz="2500" dirty="0" smtClean="0">
                <a:latin typeface="Arial" pitchFamily="34" charset="0"/>
                <a:cs typeface="Arial" pitchFamily="34" charset="0"/>
              </a:rPr>
              <a:t>Wholesalers &amp; Retailers</a:t>
            </a:r>
          </a:p>
          <a:p>
            <a:pPr marL="0" indent="0" algn="ctr">
              <a:buNone/>
            </a:pPr>
            <a:r>
              <a:rPr lang="en-ZA" sz="2500" dirty="0" smtClean="0">
                <a:latin typeface="Arial" pitchFamily="34" charset="0"/>
                <a:cs typeface="Arial" pitchFamily="34" charset="0"/>
              </a:rPr>
              <a:t>contribute </a:t>
            </a:r>
            <a:r>
              <a:rPr lang="en-ZA" sz="2500" dirty="0">
                <a:latin typeface="Arial" pitchFamily="34" charset="0"/>
                <a:cs typeface="Arial" pitchFamily="34" charset="0"/>
              </a:rPr>
              <a:t>to the sustainable growth </a:t>
            </a:r>
            <a:r>
              <a:rPr lang="en-ZA" sz="2500" dirty="0" smtClean="0">
                <a:latin typeface="Arial" pitchFamily="34" charset="0"/>
                <a:cs typeface="Arial" pitchFamily="34" charset="0"/>
              </a:rPr>
              <a:t>of </a:t>
            </a:r>
          </a:p>
          <a:p>
            <a:pPr marL="0" indent="0" algn="ctr">
              <a:buNone/>
            </a:pPr>
            <a:r>
              <a:rPr lang="en-ZA" sz="2500" dirty="0" smtClean="0">
                <a:latin typeface="Arial" pitchFamily="34" charset="0"/>
                <a:cs typeface="Arial" pitchFamily="34" charset="0"/>
              </a:rPr>
              <a:t>Small </a:t>
            </a:r>
            <a:r>
              <a:rPr lang="en-ZA" sz="2500" dirty="0">
                <a:latin typeface="Arial" pitchFamily="34" charset="0"/>
                <a:cs typeface="Arial" pitchFamily="34" charset="0"/>
              </a:rPr>
              <a:t>S</a:t>
            </a:r>
            <a:r>
              <a:rPr lang="en-ZA" sz="2500" dirty="0" smtClean="0">
                <a:latin typeface="Arial" pitchFamily="34" charset="0"/>
                <a:cs typeface="Arial" pitchFamily="34" charset="0"/>
              </a:rPr>
              <a:t>uppliers</a:t>
            </a:r>
            <a:r>
              <a:rPr lang="en-ZA" sz="2500" dirty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Font typeface="Wingdings" pitchFamily="2" charset="2"/>
              <a:buChar char="v"/>
            </a:pP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266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7711008" cy="720080"/>
          </a:xfrm>
        </p:spPr>
        <p:txBody>
          <a:bodyPr/>
          <a:lstStyle/>
          <a:p>
            <a:pPr algn="ctr"/>
            <a:r>
              <a:rPr lang="en-ZA" sz="3200" i="1" dirty="0">
                <a:latin typeface="Arial" pitchFamily="34" charset="0"/>
                <a:cs typeface="Arial" pitchFamily="34" charset="0"/>
              </a:rPr>
              <a:t>Answer</a:t>
            </a:r>
            <a:endParaRPr lang="en-US" sz="3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5536" y="1174068"/>
            <a:ext cx="7855024" cy="3789784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None/>
            </a:pPr>
            <a:r>
              <a:rPr lang="en-ZA" sz="2500" dirty="0">
                <a:latin typeface="Arial" pitchFamily="34" charset="0"/>
                <a:cs typeface="Arial" pitchFamily="34" charset="0"/>
              </a:rPr>
              <a:t>Large Wholesalers &amp; Retailers </a:t>
            </a:r>
          </a:p>
          <a:p>
            <a:pPr marL="0" indent="0" algn="ctr">
              <a:buNone/>
            </a:pPr>
            <a:r>
              <a:rPr lang="en-ZA" sz="2500" dirty="0">
                <a:latin typeface="Arial" pitchFamily="34" charset="0"/>
                <a:cs typeface="Arial" pitchFamily="34" charset="0"/>
              </a:rPr>
              <a:t>can contribute to the sustainable growth </a:t>
            </a:r>
          </a:p>
          <a:p>
            <a:pPr marL="0" indent="0" algn="ctr">
              <a:buNone/>
            </a:pPr>
            <a:r>
              <a:rPr lang="en-ZA" sz="2500" dirty="0">
                <a:latin typeface="Arial" pitchFamily="34" charset="0"/>
                <a:cs typeface="Arial" pitchFamily="34" charset="0"/>
              </a:rPr>
              <a:t>of small suppliers </a:t>
            </a:r>
          </a:p>
          <a:p>
            <a:pPr marL="0" indent="0" algn="ctr">
              <a:buNone/>
            </a:pPr>
            <a:r>
              <a:rPr lang="en-ZA" sz="2500" dirty="0" smtClean="0">
                <a:latin typeface="Arial" pitchFamily="34" charset="0"/>
                <a:cs typeface="Arial" pitchFamily="34" charset="0"/>
              </a:rPr>
              <a:t>by </a:t>
            </a:r>
            <a:r>
              <a:rPr lang="en-ZA" sz="2500" dirty="0">
                <a:latin typeface="Arial" pitchFamily="34" charset="0"/>
                <a:cs typeface="Arial" pitchFamily="34" charset="0"/>
              </a:rPr>
              <a:t>creating an enabling environment!</a:t>
            </a:r>
          </a:p>
          <a:p>
            <a:pPr marL="0" indent="0" algn="ctr">
              <a:buNone/>
            </a:pPr>
            <a:endParaRPr lang="en-ZA" sz="25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ZA" sz="2500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n-US" sz="25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03164492"/>
              </p:ext>
            </p:extLst>
          </p:nvPr>
        </p:nvGraphicFramePr>
        <p:xfrm>
          <a:off x="971600" y="3068960"/>
          <a:ext cx="6480720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31266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build="p"/>
      <p:bldGraphic spid="2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8359080" cy="576064"/>
          </a:xfrm>
        </p:spPr>
        <p:txBody>
          <a:bodyPr/>
          <a:lstStyle/>
          <a:p>
            <a:pPr algn="ctr"/>
            <a:r>
              <a:rPr lang="en-ZA" sz="3200" i="1" dirty="0" smtClean="0">
                <a:latin typeface="Arial" pitchFamily="34" charset="0"/>
                <a:cs typeface="Arial" pitchFamily="34" charset="0"/>
              </a:rPr>
              <a:t>Reasoning</a:t>
            </a:r>
            <a:endParaRPr lang="en-US" sz="32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756519477"/>
              </p:ext>
            </p:extLst>
          </p:nvPr>
        </p:nvGraphicFramePr>
        <p:xfrm>
          <a:off x="-56555" y="892225"/>
          <a:ext cx="1044116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2123728" y="3645024"/>
            <a:ext cx="1152128" cy="74487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000" b="1" dirty="0" smtClean="0"/>
              <a:t>Funding</a:t>
            </a:r>
            <a:endParaRPr lang="en-ZA" sz="2000" b="1" dirty="0"/>
          </a:p>
        </p:txBody>
      </p:sp>
    </p:spTree>
    <p:extLst>
      <p:ext uri="{BB962C8B-B14F-4D97-AF65-F5344CB8AC3E}">
        <p14:creationId xmlns:p14="http://schemas.microsoft.com/office/powerpoint/2010/main" val="5437409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8359080" cy="576064"/>
          </a:xfrm>
        </p:spPr>
        <p:txBody>
          <a:bodyPr/>
          <a:lstStyle/>
          <a:p>
            <a:pPr algn="ctr"/>
            <a:r>
              <a:rPr lang="en-ZA" sz="3200" i="1" dirty="0" smtClean="0">
                <a:latin typeface="Arial" pitchFamily="34" charset="0"/>
                <a:cs typeface="Arial" pitchFamily="34" charset="0"/>
              </a:rPr>
              <a:t>Reasoning</a:t>
            </a:r>
            <a:endParaRPr lang="en-US" sz="32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266657624"/>
              </p:ext>
            </p:extLst>
          </p:nvPr>
        </p:nvGraphicFramePr>
        <p:xfrm>
          <a:off x="323528" y="1412776"/>
          <a:ext cx="8484224" cy="5072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1547664" y="3429000"/>
            <a:ext cx="1872208" cy="70393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000" b="1" dirty="0" smtClean="0"/>
              <a:t>Leveraging Supply Chain</a:t>
            </a:r>
            <a:endParaRPr lang="en-ZA" sz="2000" b="1" dirty="0"/>
          </a:p>
        </p:txBody>
      </p:sp>
    </p:spTree>
    <p:extLst>
      <p:ext uri="{BB962C8B-B14F-4D97-AF65-F5344CB8AC3E}">
        <p14:creationId xmlns:p14="http://schemas.microsoft.com/office/powerpoint/2010/main" val="2510630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251520" y="260648"/>
            <a:ext cx="8359080" cy="576064"/>
          </a:xfrm>
        </p:spPr>
        <p:txBody>
          <a:bodyPr/>
          <a:lstStyle/>
          <a:p>
            <a:pPr algn="ctr"/>
            <a:r>
              <a:rPr lang="en-ZA" sz="3200" i="1" dirty="0" smtClean="0">
                <a:latin typeface="Arial" pitchFamily="34" charset="0"/>
                <a:cs typeface="Arial" pitchFamily="34" charset="0"/>
              </a:rPr>
              <a:t>Reasoning</a:t>
            </a:r>
            <a:endParaRPr lang="en-US" sz="32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277253548"/>
              </p:ext>
            </p:extLst>
          </p:nvPr>
        </p:nvGraphicFramePr>
        <p:xfrm>
          <a:off x="1043608" y="1268760"/>
          <a:ext cx="781236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ectangle 3"/>
          <p:cNvSpPr/>
          <p:nvPr/>
        </p:nvSpPr>
        <p:spPr>
          <a:xfrm>
            <a:off x="1835696" y="3429000"/>
            <a:ext cx="1512168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900" b="1" dirty="0" smtClean="0"/>
              <a:t>Skills Development</a:t>
            </a:r>
            <a:endParaRPr lang="en-ZA" sz="1900" b="1" dirty="0"/>
          </a:p>
        </p:txBody>
      </p:sp>
    </p:spTree>
    <p:extLst>
      <p:ext uri="{BB962C8B-B14F-4D97-AF65-F5344CB8AC3E}">
        <p14:creationId xmlns:p14="http://schemas.microsoft.com/office/powerpoint/2010/main" val="8731880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107504" y="0"/>
            <a:ext cx="8503096" cy="908720"/>
          </a:xfrm>
        </p:spPr>
        <p:txBody>
          <a:bodyPr/>
          <a:lstStyle/>
          <a:p>
            <a:pPr algn="ctr"/>
            <a:r>
              <a:rPr lang="en-ZA" sz="3200" i="1" dirty="0">
                <a:latin typeface="Arial" pitchFamily="34" charset="0"/>
                <a:cs typeface="Arial" pitchFamily="34" charset="0"/>
              </a:rPr>
              <a:t>Reasoning</a:t>
            </a:r>
            <a:endParaRPr lang="en-US" sz="32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842926408"/>
              </p:ext>
            </p:extLst>
          </p:nvPr>
        </p:nvGraphicFramePr>
        <p:xfrm>
          <a:off x="2225681" y="1817439"/>
          <a:ext cx="4398689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2" descr="http://anonhq.com/wp-content/uploads/2015/05/AR-120929223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39275"/>
            <a:ext cx="2195735" cy="164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siteselection.com/issues/2008/jan/cover/images/pg69a.jpg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071248"/>
            <a:ext cx="2529917" cy="1614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loblaws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801615"/>
            <a:ext cx="2838450" cy="160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1266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251520" y="521296"/>
            <a:ext cx="8359080" cy="576064"/>
          </a:xfrm>
        </p:spPr>
        <p:txBody>
          <a:bodyPr/>
          <a:lstStyle/>
          <a:p>
            <a:pPr algn="ctr"/>
            <a:r>
              <a:rPr lang="en-ZA" sz="3200" i="1" dirty="0" smtClean="0">
                <a:latin typeface="Arial" pitchFamily="34" charset="0"/>
                <a:cs typeface="Arial" pitchFamily="34" charset="0"/>
              </a:rPr>
              <a:t>Reasoning</a:t>
            </a:r>
            <a:br>
              <a:rPr lang="en-ZA" sz="3200" i="1" dirty="0" smtClean="0">
                <a:latin typeface="Arial" pitchFamily="34" charset="0"/>
                <a:cs typeface="Arial" pitchFamily="34" charset="0"/>
              </a:rPr>
            </a:br>
            <a:r>
              <a:rPr lang="en-ZA" sz="2000" b="0" i="1" dirty="0" smtClean="0">
                <a:latin typeface="Arial" pitchFamily="34" charset="0"/>
                <a:cs typeface="Arial" pitchFamily="34" charset="0"/>
              </a:rPr>
              <a:t>What is in it for Retailers? </a:t>
            </a:r>
            <a:endParaRPr lang="en-US" sz="2000" b="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16008277"/>
              </p:ext>
            </p:extLst>
          </p:nvPr>
        </p:nvGraphicFramePr>
        <p:xfrm>
          <a:off x="-644029" y="1097360"/>
          <a:ext cx="9756576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Oval 2"/>
          <p:cNvSpPr/>
          <p:nvPr/>
        </p:nvSpPr>
        <p:spPr>
          <a:xfrm>
            <a:off x="3635896" y="3573016"/>
            <a:ext cx="1381857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800" b="1" dirty="0" smtClean="0"/>
              <a:t>Retailers</a:t>
            </a:r>
            <a:endParaRPr lang="en-ZA" sz="1800" b="1" dirty="0"/>
          </a:p>
        </p:txBody>
      </p:sp>
    </p:spTree>
    <p:extLst>
      <p:ext uri="{BB962C8B-B14F-4D97-AF65-F5344CB8AC3E}">
        <p14:creationId xmlns:p14="http://schemas.microsoft.com/office/powerpoint/2010/main" val="34404340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899592" y="404664"/>
            <a:ext cx="7086600" cy="648072"/>
          </a:xfrm>
        </p:spPr>
        <p:txBody>
          <a:bodyPr/>
          <a:lstStyle/>
          <a:p>
            <a:pPr algn="ctr"/>
            <a:r>
              <a:rPr lang="en-US" sz="3200" i="1" dirty="0" smtClean="0">
                <a:latin typeface="Arial" pitchFamily="34" charset="0"/>
                <a:cs typeface="Arial" pitchFamily="34" charset="0"/>
              </a:rPr>
              <a:t>Evaluation</a:t>
            </a:r>
            <a:endParaRPr lang="en-US" sz="3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11188" y="1196975"/>
            <a:ext cx="8353300" cy="5112345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In conclusion and in reference to our answer, “Large Wholesalers &amp; Retailers can contribute to the sustainable growth of small suppliers by creating an enabling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environment,” 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will assist with: </a:t>
            </a:r>
          </a:p>
          <a:p>
            <a:pPr>
              <a:buFont typeface="Wingdings" pitchFamily="2" charset="2"/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ZA" sz="1600" dirty="0" smtClean="0">
                <a:latin typeface="Arial" pitchFamily="34" charset="0"/>
                <a:cs typeface="Arial" pitchFamily="34" charset="0"/>
              </a:rPr>
              <a:t>. </a:t>
            </a:r>
            <a:endParaRPr lang="en-ZA" sz="1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663748732"/>
              </p:ext>
            </p:extLst>
          </p:nvPr>
        </p:nvGraphicFramePr>
        <p:xfrm>
          <a:off x="1394892" y="256490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553376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086600" cy="79208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ctr"/>
            <a:r>
              <a:rPr lang="en-ZA" sz="3200" i="1" dirty="0">
                <a:latin typeface="Arial" pitchFamily="34" charset="0"/>
                <a:cs typeface="Arial" pitchFamily="34" charset="0"/>
              </a:rPr>
              <a:t>Evaluation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052736"/>
            <a:ext cx="8352928" cy="4896544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ZA" sz="2400" b="1" dirty="0">
                <a:latin typeface="Arial" pitchFamily="34" charset="0"/>
                <a:cs typeface="Arial" pitchFamily="34" charset="0"/>
              </a:rPr>
              <a:t>Funding </a:t>
            </a:r>
          </a:p>
          <a:p>
            <a:pPr lvl="1">
              <a:buFont typeface="Wingdings" pitchFamily="2" charset="2"/>
              <a:buChar char="v"/>
            </a:pPr>
            <a:r>
              <a:rPr lang="en-ZA" dirty="0">
                <a:latin typeface="Arial" pitchFamily="34" charset="0"/>
                <a:ea typeface="+mn-ea"/>
                <a:cs typeface="Arial" pitchFamily="34" charset="0"/>
              </a:rPr>
              <a:t>Large </a:t>
            </a:r>
            <a:r>
              <a:rPr lang="en-ZA" dirty="0" smtClean="0">
                <a:latin typeface="Arial" pitchFamily="34" charset="0"/>
                <a:ea typeface="+mn-ea"/>
                <a:cs typeface="Arial" pitchFamily="34" charset="0"/>
              </a:rPr>
              <a:t>Wholesalers &amp; Retailers </a:t>
            </a:r>
            <a:r>
              <a:rPr lang="en-ZA" dirty="0">
                <a:latin typeface="Arial" pitchFamily="34" charset="0"/>
                <a:ea typeface="+mn-ea"/>
                <a:cs typeface="Arial" pitchFamily="34" charset="0"/>
              </a:rPr>
              <a:t>must assist </a:t>
            </a:r>
            <a:r>
              <a:rPr lang="en-ZA" dirty="0" smtClean="0">
                <a:latin typeface="Arial" pitchFamily="34" charset="0"/>
                <a:ea typeface="+mn-ea"/>
                <a:cs typeface="Arial" pitchFamily="34" charset="0"/>
              </a:rPr>
              <a:t>Smaller </a:t>
            </a:r>
            <a:r>
              <a:rPr lang="en-ZA" dirty="0">
                <a:latin typeface="Arial" pitchFamily="34" charset="0"/>
                <a:ea typeface="+mn-ea"/>
                <a:cs typeface="Arial" pitchFamily="34" charset="0"/>
              </a:rPr>
              <a:t>S</a:t>
            </a:r>
            <a:r>
              <a:rPr lang="en-ZA" dirty="0" smtClean="0">
                <a:latin typeface="Arial" pitchFamily="34" charset="0"/>
                <a:ea typeface="+mn-ea"/>
                <a:cs typeface="Arial" pitchFamily="34" charset="0"/>
              </a:rPr>
              <a:t>uppliers</a:t>
            </a:r>
            <a:endParaRPr lang="en-ZA" dirty="0">
              <a:latin typeface="Arial" pitchFamily="34" charset="0"/>
              <a:ea typeface="+mn-ea"/>
              <a:cs typeface="Arial" pitchFamily="34" charset="0"/>
            </a:endParaRPr>
          </a:p>
          <a:p>
            <a:pPr lvl="2">
              <a:buFont typeface="Wingdings" pitchFamily="2" charset="2"/>
              <a:buChar char="v"/>
            </a:pPr>
            <a:r>
              <a:rPr lang="en-ZA" sz="2400" dirty="0">
                <a:latin typeface="Arial" pitchFamily="34" charset="0"/>
                <a:ea typeface="+mn-ea"/>
                <a:cs typeface="Arial" pitchFamily="34" charset="0"/>
              </a:rPr>
              <a:t>Early payment </a:t>
            </a:r>
            <a:endParaRPr lang="en-ZA" sz="2400" dirty="0" smtClean="0">
              <a:latin typeface="Arial" pitchFamily="34" charset="0"/>
              <a:ea typeface="+mn-ea"/>
              <a:cs typeface="Arial" pitchFamily="34" charset="0"/>
            </a:endParaRPr>
          </a:p>
          <a:p>
            <a:pPr lvl="2">
              <a:buFont typeface="Wingdings" pitchFamily="2" charset="2"/>
              <a:buChar char="v"/>
            </a:pPr>
            <a:r>
              <a:rPr lang="en-ZA" sz="2400" dirty="0" smtClean="0">
                <a:latin typeface="Arial" pitchFamily="34" charset="0"/>
                <a:ea typeface="+mn-ea"/>
                <a:cs typeface="Arial" pitchFamily="34" charset="0"/>
              </a:rPr>
              <a:t>Excluding </a:t>
            </a:r>
            <a:r>
              <a:rPr lang="en-ZA" sz="2400" dirty="0">
                <a:latin typeface="Arial" pitchFamily="34" charset="0"/>
                <a:ea typeface="+mn-ea"/>
                <a:cs typeface="Arial" pitchFamily="34" charset="0"/>
              </a:rPr>
              <a:t>the charging of listing fees removes barriers of entry </a:t>
            </a:r>
            <a:endParaRPr lang="en-ZA" sz="2400" dirty="0" smtClean="0">
              <a:latin typeface="Arial" pitchFamily="34" charset="0"/>
              <a:ea typeface="+mn-ea"/>
              <a:cs typeface="Arial" pitchFamily="34" charset="0"/>
            </a:endParaRPr>
          </a:p>
          <a:p>
            <a:pPr lvl="2">
              <a:buFont typeface="Wingdings" pitchFamily="2" charset="2"/>
              <a:buChar char="v"/>
            </a:pPr>
            <a:r>
              <a:rPr lang="en-ZA" sz="2400" dirty="0" smtClean="0">
                <a:latin typeface="Arial" pitchFamily="34" charset="0"/>
                <a:ea typeface="+mn-ea"/>
                <a:cs typeface="Arial" pitchFamily="34" charset="0"/>
              </a:rPr>
              <a:t>Flexible </a:t>
            </a:r>
            <a:r>
              <a:rPr lang="en-ZA" sz="2400" dirty="0">
                <a:latin typeface="Arial" pitchFamily="34" charset="0"/>
                <a:ea typeface="+mn-ea"/>
                <a:cs typeface="Arial" pitchFamily="34" charset="0"/>
              </a:rPr>
              <a:t>t</a:t>
            </a:r>
            <a:r>
              <a:rPr lang="en-ZA" sz="2400" dirty="0" smtClean="0">
                <a:latin typeface="Arial" pitchFamily="34" charset="0"/>
                <a:ea typeface="+mn-ea"/>
                <a:cs typeface="Arial" pitchFamily="34" charset="0"/>
              </a:rPr>
              <a:t>rading </a:t>
            </a:r>
            <a:r>
              <a:rPr lang="en-ZA" sz="2400" dirty="0">
                <a:latin typeface="Arial" pitchFamily="34" charset="0"/>
                <a:ea typeface="+mn-ea"/>
                <a:cs typeface="Arial" pitchFamily="34" charset="0"/>
              </a:rPr>
              <a:t>terms </a:t>
            </a:r>
            <a:r>
              <a:rPr lang="en-ZA" sz="2400" dirty="0" smtClean="0">
                <a:latin typeface="Arial" pitchFamily="34" charset="0"/>
                <a:ea typeface="+mn-ea"/>
                <a:cs typeface="Arial" pitchFamily="34" charset="0"/>
              </a:rPr>
              <a:t>to </a:t>
            </a:r>
            <a:r>
              <a:rPr lang="en-ZA" sz="2400" dirty="0">
                <a:latin typeface="Arial" pitchFamily="34" charset="0"/>
                <a:ea typeface="+mn-ea"/>
                <a:cs typeface="Arial" pitchFamily="34" charset="0"/>
              </a:rPr>
              <a:t>offer their products at more reasonable </a:t>
            </a:r>
            <a:r>
              <a:rPr lang="en-ZA" sz="2400" dirty="0" smtClean="0">
                <a:latin typeface="Arial" pitchFamily="34" charset="0"/>
                <a:ea typeface="+mn-ea"/>
                <a:cs typeface="Arial" pitchFamily="34" charset="0"/>
              </a:rPr>
              <a:t>prices, </a:t>
            </a:r>
            <a:r>
              <a:rPr lang="en-ZA" sz="2400" dirty="0">
                <a:latin typeface="Arial" pitchFamily="34" charset="0"/>
                <a:ea typeface="+mn-ea"/>
                <a:cs typeface="Arial" pitchFamily="34" charset="0"/>
              </a:rPr>
              <a:t>thus increasing their sales </a:t>
            </a:r>
          </a:p>
          <a:p>
            <a:pPr lvl="2">
              <a:buFont typeface="Wingdings" pitchFamily="2" charset="2"/>
              <a:buChar char="v"/>
            </a:pPr>
            <a:r>
              <a:rPr lang="en-ZA" sz="2400" dirty="0">
                <a:latin typeface="Arial" pitchFamily="34" charset="0"/>
                <a:ea typeface="+mn-ea"/>
                <a:cs typeface="Arial" pitchFamily="34" charset="0"/>
              </a:rPr>
              <a:t>Funding smaller suppliers to purchases raw materials and equipment </a:t>
            </a:r>
            <a:endParaRPr lang="en-ZA" sz="2400" dirty="0" smtClean="0">
              <a:latin typeface="Arial" pitchFamily="34" charset="0"/>
              <a:ea typeface="+mn-ea"/>
              <a:cs typeface="Arial" pitchFamily="34" charset="0"/>
            </a:endParaRPr>
          </a:p>
          <a:p>
            <a:pPr lvl="2">
              <a:buFont typeface="Wingdings" pitchFamily="2" charset="2"/>
              <a:buChar char="v"/>
            </a:pPr>
            <a:r>
              <a:rPr lang="en-ZA" sz="2400" dirty="0" smtClean="0">
                <a:latin typeface="Arial" pitchFamily="34" charset="0"/>
                <a:ea typeface="+mn-ea"/>
                <a:cs typeface="Arial" pitchFamily="34" charset="0"/>
              </a:rPr>
              <a:t>Our </a:t>
            </a:r>
            <a:r>
              <a:rPr lang="en-ZA" sz="2400" dirty="0">
                <a:latin typeface="Arial" pitchFamily="34" charset="0"/>
                <a:ea typeface="+mn-ea"/>
                <a:cs typeface="Arial" pitchFamily="34" charset="0"/>
              </a:rPr>
              <a:t>case study with Mr Boba More is relevant here in all respects and we evaluate our answer accordingly </a:t>
            </a:r>
          </a:p>
          <a:p>
            <a:pPr>
              <a:buFont typeface="Wingdings" panose="05000000000000000000" pitchFamily="2" charset="2"/>
              <a:buChar char="§"/>
            </a:pPr>
            <a:endParaRPr lang="en-Z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Z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Z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Z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Z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Z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Z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Z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Z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0363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1043608" y="332656"/>
            <a:ext cx="7086600" cy="792088"/>
          </a:xfrm>
        </p:spPr>
        <p:txBody>
          <a:bodyPr/>
          <a:lstStyle/>
          <a:p>
            <a:pPr algn="ctr"/>
            <a:r>
              <a:rPr lang="en-ZA" sz="3200" i="1" dirty="0" smtClean="0">
                <a:latin typeface="Arial" pitchFamily="34" charset="0"/>
                <a:cs typeface="Arial" pitchFamily="34" charset="0"/>
              </a:rPr>
              <a:t>Team Introduction </a:t>
            </a:r>
            <a:endParaRPr lang="en-US" sz="3200" i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195767"/>
              </p:ext>
            </p:extLst>
          </p:nvPr>
        </p:nvGraphicFramePr>
        <p:xfrm>
          <a:off x="1691680" y="1412776"/>
          <a:ext cx="5976666" cy="4752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6111"/>
                <a:gridCol w="996111"/>
                <a:gridCol w="996111"/>
                <a:gridCol w="996111"/>
                <a:gridCol w="996111"/>
                <a:gridCol w="996111"/>
              </a:tblGrid>
              <a:tr h="3244487">
                <a:tc gridSpan="6"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</a:tr>
              <a:tr h="754020">
                <a:tc>
                  <a:txBody>
                    <a:bodyPr/>
                    <a:lstStyle/>
                    <a:p>
                      <a:pPr algn="ctr"/>
                      <a:r>
                        <a:rPr lang="en-ZA" sz="1500" b="1" dirty="0" smtClean="0">
                          <a:solidFill>
                            <a:schemeClr val="tx1"/>
                          </a:solidFill>
                        </a:rPr>
                        <a:t>Thabang Khuzwayo</a:t>
                      </a:r>
                      <a:endParaRPr lang="en-Z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1F4A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500" b="1" dirty="0" smtClean="0">
                          <a:solidFill>
                            <a:schemeClr val="tx1"/>
                          </a:solidFill>
                        </a:rPr>
                        <a:t>Anashrie Naidoo</a:t>
                      </a:r>
                      <a:endParaRPr lang="en-Z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1F4A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500" b="1" dirty="0" smtClean="0">
                          <a:solidFill>
                            <a:schemeClr val="tx1"/>
                          </a:solidFill>
                        </a:rPr>
                        <a:t>Polly </a:t>
                      </a:r>
                    </a:p>
                    <a:p>
                      <a:pPr algn="ctr"/>
                      <a:r>
                        <a:rPr lang="en-ZA" sz="1500" b="1" dirty="0" smtClean="0">
                          <a:solidFill>
                            <a:schemeClr val="tx1"/>
                          </a:solidFill>
                        </a:rPr>
                        <a:t>Nortje</a:t>
                      </a:r>
                      <a:endParaRPr lang="en-Z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1F4A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500" b="1" dirty="0" smtClean="0">
                          <a:solidFill>
                            <a:schemeClr val="tx1"/>
                          </a:solidFill>
                        </a:rPr>
                        <a:t>Ebrahim Hasrod</a:t>
                      </a:r>
                      <a:endParaRPr lang="en-Z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1F4A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500" b="1" dirty="0" smtClean="0">
                          <a:solidFill>
                            <a:schemeClr val="tx1"/>
                          </a:solidFill>
                        </a:rPr>
                        <a:t>Mohamed</a:t>
                      </a:r>
                      <a:r>
                        <a:rPr lang="en-ZA" sz="1500" b="1" baseline="0" dirty="0" smtClean="0">
                          <a:solidFill>
                            <a:schemeClr val="tx1"/>
                          </a:solidFill>
                        </a:rPr>
                        <a:t> Dewan</a:t>
                      </a:r>
                      <a:endParaRPr lang="en-Z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1F4A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500" b="1" dirty="0" smtClean="0">
                          <a:solidFill>
                            <a:schemeClr val="tx1"/>
                          </a:solidFill>
                        </a:rPr>
                        <a:t>Amit </a:t>
                      </a:r>
                    </a:p>
                    <a:p>
                      <a:pPr algn="ctr"/>
                      <a:r>
                        <a:rPr lang="en-ZA" sz="1500" b="1" dirty="0" smtClean="0">
                          <a:solidFill>
                            <a:schemeClr val="tx1"/>
                          </a:solidFill>
                        </a:rPr>
                        <a:t>Gopal</a:t>
                      </a:r>
                      <a:endParaRPr lang="en-ZA" sz="15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1F4A7F"/>
                    </a:solidFill>
                  </a:tcPr>
                </a:tc>
              </a:tr>
              <a:tr h="754020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5661248"/>
            <a:ext cx="628738" cy="304843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838" y="5718405"/>
            <a:ext cx="847843" cy="190527"/>
          </a:xfrm>
          <a:prstGeom prst="rect">
            <a:avLst/>
          </a:prstGeom>
        </p:spPr>
      </p:pic>
      <p:pic>
        <p:nvPicPr>
          <p:cNvPr id="12" name="Picture 11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6285" y="5656483"/>
            <a:ext cx="704948" cy="314369"/>
          </a:xfrm>
          <a:prstGeom prst="rect">
            <a:avLst/>
          </a:prstGeom>
        </p:spPr>
      </p:pic>
      <p:pic>
        <p:nvPicPr>
          <p:cNvPr id="13" name="Picture 12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6426" y="5699354"/>
            <a:ext cx="819264" cy="266737"/>
          </a:xfrm>
          <a:prstGeom prst="rect">
            <a:avLst/>
          </a:prstGeom>
        </p:spPr>
      </p:pic>
      <p:pic>
        <p:nvPicPr>
          <p:cNvPr id="14" name="Picture 13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4555" y="5656483"/>
            <a:ext cx="949581" cy="266736"/>
          </a:xfrm>
          <a:prstGeom prst="rect">
            <a:avLst/>
          </a:prstGeom>
        </p:spPr>
      </p:pic>
      <p:pic>
        <p:nvPicPr>
          <p:cNvPr id="15" name="Picture 14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4002" y="5679886"/>
            <a:ext cx="935227" cy="233807"/>
          </a:xfrm>
          <a:prstGeom prst="rect">
            <a:avLst/>
          </a:prstGeom>
        </p:spPr>
      </p:pic>
      <p:pic>
        <p:nvPicPr>
          <p:cNvPr id="16" name="Picture 15" descr="Screen Clippi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137" y="1712900"/>
            <a:ext cx="3698745" cy="257432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24744"/>
            <a:ext cx="8028384" cy="432048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>
              <a:buChar char="v"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Relevance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to our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case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study, Mr </a:t>
            </a:r>
            <a:r>
              <a:rPr lang="en-ZA" dirty="0">
                <a:latin typeface="Arial" pitchFamily="34" charset="0"/>
                <a:cs typeface="Arial" pitchFamily="34" charset="0"/>
              </a:rPr>
              <a:t>Boba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More:</a:t>
            </a:r>
          </a:p>
          <a:p>
            <a:pPr lvl="2">
              <a:buChar char="v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Will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pay him within seven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days; </a:t>
            </a: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 lvl="2">
              <a:buChar char="v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Will not charge any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listing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fees;</a:t>
            </a: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 lvl="2">
              <a:buChar char="v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Will be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listed without paying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rebates;</a:t>
            </a: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 lvl="2">
              <a:buChar char="v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Will be funded for the procurement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of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his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raw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materials and equipment, will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go a long way in ensuring Mr Boba’s successful supply of product into mainstream wholesale and retail </a:t>
            </a: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39552" y="116632"/>
            <a:ext cx="7086600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ZA" sz="3200" i="1" kern="0" dirty="0" smtClean="0">
                <a:latin typeface="Arial" pitchFamily="34" charset="0"/>
                <a:cs typeface="Arial" pitchFamily="34" charset="0"/>
              </a:rPr>
              <a:t>Evaluation </a:t>
            </a:r>
            <a:endParaRPr lang="en-ZA" sz="3200" i="1" kern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39121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8064896" cy="424847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r>
              <a:rPr lang="en-ZA" sz="2400" dirty="0">
                <a:latin typeface="Arial" pitchFamily="34" charset="0"/>
                <a:cs typeface="Arial" pitchFamily="34" charset="0"/>
              </a:rPr>
              <a:t>Pick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&amp;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Pay can now give Mr Boba More access to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backhauling,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space in their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DC’s,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and use of their online stock replenishment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platforms</a:t>
            </a: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r>
              <a:rPr lang="en-ZA" sz="2400" dirty="0">
                <a:latin typeface="Arial" pitchFamily="34" charset="0"/>
                <a:cs typeface="Arial" pitchFamily="34" charset="0"/>
              </a:rPr>
              <a:t>This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will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ensure that </a:t>
            </a:r>
            <a:r>
              <a:rPr lang="en-ZA" sz="2400" dirty="0" err="1" smtClean="0">
                <a:latin typeface="Arial" pitchFamily="34" charset="0"/>
                <a:cs typeface="Arial" pitchFamily="34" charset="0"/>
              </a:rPr>
              <a:t>Moringa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will now be available to all Pick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&amp;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Pay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stores,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consistently and cost effectively </a:t>
            </a: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11560" y="260648"/>
            <a:ext cx="7086600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ZA" sz="3200" i="1" kern="0" dirty="0" smtClean="0">
                <a:latin typeface="Arial" pitchFamily="34" charset="0"/>
                <a:cs typeface="Arial" pitchFamily="34" charset="0"/>
              </a:rPr>
              <a:t>Evaluation </a:t>
            </a:r>
            <a:endParaRPr lang="en-ZA" sz="3200" i="1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81390" y="1167135"/>
            <a:ext cx="27104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b="1" dirty="0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Supply Chain</a:t>
            </a:r>
          </a:p>
        </p:txBody>
      </p:sp>
    </p:spTree>
    <p:extLst>
      <p:ext uri="{BB962C8B-B14F-4D97-AF65-F5344CB8AC3E}">
        <p14:creationId xmlns:p14="http://schemas.microsoft.com/office/powerpoint/2010/main" val="14509160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8064896" cy="424847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itchFamily="2" charset="2"/>
              <a:buChar char="v"/>
            </a:pPr>
            <a:r>
              <a:rPr lang="en-ZA" sz="2400" b="1" dirty="0" smtClean="0">
                <a:latin typeface="Arial" pitchFamily="34" charset="0"/>
                <a:cs typeface="Arial" pitchFamily="34" charset="0"/>
              </a:rPr>
              <a:t>Training &amp; Development</a:t>
            </a:r>
            <a:endParaRPr lang="en-ZA" sz="2400" b="1" dirty="0">
              <a:latin typeface="Arial" pitchFamily="34" charset="0"/>
              <a:cs typeface="Arial" pitchFamily="34" charset="0"/>
            </a:endParaRPr>
          </a:p>
          <a:p>
            <a:pPr lvl="1">
              <a:buChar char="v"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Mr </a:t>
            </a:r>
            <a:r>
              <a:rPr lang="en-ZA" dirty="0">
                <a:latin typeface="Arial" pitchFamily="34" charset="0"/>
                <a:cs typeface="Arial" pitchFamily="34" charset="0"/>
              </a:rPr>
              <a:t>Boba More will become more efficient and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effective</a:t>
            </a:r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lvl="1">
              <a:buChar char="v"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He </a:t>
            </a:r>
            <a:r>
              <a:rPr lang="en-ZA" dirty="0">
                <a:latin typeface="Arial" pitchFamily="34" charset="0"/>
                <a:cs typeface="Arial" pitchFamily="34" charset="0"/>
              </a:rPr>
              <a:t>will be able to engage with larger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retailers, and </a:t>
            </a:r>
            <a:r>
              <a:rPr lang="en-ZA" dirty="0">
                <a:latin typeface="Arial" pitchFamily="34" charset="0"/>
                <a:cs typeface="Arial" pitchFamily="34" charset="0"/>
              </a:rPr>
              <a:t>remove all </a:t>
            </a:r>
            <a:r>
              <a:rPr lang="en-ZA" dirty="0" smtClean="0">
                <a:latin typeface="Arial" pitchFamily="34" charset="0"/>
                <a:cs typeface="Arial" pitchFamily="34" charset="0"/>
              </a:rPr>
              <a:t>inefficiencies </a:t>
            </a:r>
            <a:r>
              <a:rPr lang="en-ZA" dirty="0">
                <a:latin typeface="Arial" pitchFamily="34" charset="0"/>
                <a:cs typeface="Arial" pitchFamily="34" charset="0"/>
              </a:rPr>
              <a:t>of a smaller supplier supplying mainstream retail </a:t>
            </a: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11560" y="260648"/>
            <a:ext cx="7086600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en-ZA" sz="3200" i="1" kern="0" dirty="0" smtClean="0">
                <a:latin typeface="Arial" pitchFamily="34" charset="0"/>
                <a:cs typeface="Arial" pitchFamily="34" charset="0"/>
              </a:rPr>
              <a:t>Evaluation </a:t>
            </a:r>
            <a:endParaRPr lang="en-ZA" sz="3200" i="1" kern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4417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348880"/>
            <a:ext cx="7086600" cy="1371600"/>
          </a:xfrm>
        </p:spPr>
        <p:txBody>
          <a:bodyPr/>
          <a:lstStyle/>
          <a:p>
            <a:pPr algn="ctr"/>
            <a:r>
              <a:rPr lang="en-ZA" dirty="0" smtClean="0"/>
              <a:t>The Framework depends on YOU!</a:t>
            </a:r>
            <a:br>
              <a:rPr lang="en-ZA" dirty="0" smtClean="0"/>
            </a:br>
            <a:r>
              <a:rPr lang="en-ZA" dirty="0" smtClean="0"/>
              <a:t/>
            </a:r>
            <a:br>
              <a:rPr lang="en-ZA" dirty="0" smtClean="0"/>
            </a:br>
            <a:r>
              <a:rPr lang="en-ZA" dirty="0" smtClean="0"/>
              <a:t>Thank You! 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316310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123728" y="3645024"/>
            <a:ext cx="6639272" cy="1765176"/>
          </a:xfrm>
        </p:spPr>
        <p:txBody>
          <a:bodyPr/>
          <a:lstStyle/>
          <a:p>
            <a:r>
              <a:rPr lang="en-ZA" b="1" i="1" dirty="0">
                <a:latin typeface="Arial" pitchFamily="34" charset="0"/>
                <a:cs typeface="Arial" pitchFamily="34" charset="0"/>
              </a:rPr>
              <a:t>SMALL BUSINESS DEVELOPMENT IN RETAIL AND HOW TO GET IT </a:t>
            </a:r>
            <a:r>
              <a:rPr lang="en-ZA" b="1" i="1" dirty="0" smtClean="0">
                <a:latin typeface="Arial" pitchFamily="34" charset="0"/>
                <a:cs typeface="Arial" pitchFamily="34" charset="0"/>
              </a:rPr>
              <a:t>RIGHT</a:t>
            </a:r>
            <a:r>
              <a:rPr lang="en-ZA" sz="4000" dirty="0" smtClean="0"/>
              <a:t>   </a:t>
            </a:r>
            <a:endParaRPr lang="en-ZA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899052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15064" cy="58296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ctr"/>
            <a:r>
              <a:rPr lang="en-ZA" sz="3200" i="1" dirty="0">
                <a:latin typeface="Arial" pitchFamily="34" charset="0"/>
                <a:cs typeface="Arial" pitchFamily="34" charset="0"/>
              </a:rPr>
              <a:t>Situation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0685" y="1268760"/>
            <a:ext cx="7999040" cy="429384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The Situation from a Small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Supplier Perspective</a:t>
            </a:r>
          </a:p>
          <a:p>
            <a:pPr marL="0" indent="0">
              <a:buNone/>
            </a:pP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ZA" dirty="0">
                <a:latin typeface="Arial" pitchFamily="34" charset="0"/>
                <a:cs typeface="Arial" pitchFamily="34" charset="0"/>
              </a:rPr>
              <a:t>One hat for all</a:t>
            </a:r>
          </a:p>
          <a:p>
            <a:pPr lvl="1">
              <a:buFont typeface="Wingdings" pitchFamily="2" charset="2"/>
              <a:buChar char="v"/>
            </a:pPr>
            <a:endParaRPr lang="en-ZA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ZA" dirty="0">
                <a:latin typeface="Arial" pitchFamily="34" charset="0"/>
                <a:cs typeface="Arial" pitchFamily="34" charset="0"/>
              </a:rPr>
              <a:t>No financial expertise</a:t>
            </a:r>
          </a:p>
          <a:p>
            <a:pPr lvl="1">
              <a:buFont typeface="Wingdings" pitchFamily="2" charset="2"/>
              <a:buChar char="v"/>
            </a:pPr>
            <a:endParaRPr lang="en-ZA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ZA" dirty="0">
                <a:latin typeface="Arial" pitchFamily="34" charset="0"/>
                <a:cs typeface="Arial" pitchFamily="34" charset="0"/>
              </a:rPr>
              <a:t>Too many regularity hurdles</a:t>
            </a:r>
          </a:p>
          <a:p>
            <a:pPr lvl="1">
              <a:buFont typeface="Wingdings" pitchFamily="2" charset="2"/>
              <a:buChar char="v"/>
            </a:pPr>
            <a:endParaRPr lang="en-ZA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ZA" dirty="0">
                <a:latin typeface="Arial" pitchFamily="34" charset="0"/>
                <a:cs typeface="Arial" pitchFamily="34" charset="0"/>
              </a:rPr>
              <a:t>We get bullied all the time</a:t>
            </a:r>
          </a:p>
        </p:txBody>
      </p:sp>
    </p:spTree>
    <p:extLst>
      <p:ext uri="{BB962C8B-B14F-4D97-AF65-F5344CB8AC3E}">
        <p14:creationId xmlns:p14="http://schemas.microsoft.com/office/powerpoint/2010/main" val="40553457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15064" cy="582960"/>
          </a:xfrm>
        </p:spPr>
        <p:txBody>
          <a:bodyPr/>
          <a:lstStyle/>
          <a:p>
            <a:pPr algn="ctr"/>
            <a:r>
              <a:rPr lang="en-ZA" sz="3200" i="1" dirty="0" smtClean="0">
                <a:latin typeface="Arial" pitchFamily="34" charset="0"/>
                <a:cs typeface="Arial" pitchFamily="34" charset="0"/>
              </a:rPr>
              <a:t>Situation – From a retailer perspective</a:t>
            </a:r>
            <a:endParaRPr lang="en-Z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0685" y="1124744"/>
            <a:ext cx="7999040" cy="429384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Poor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infrastructure in Supply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chain and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logistics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Adds costs back to the retailer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Not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consistency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reliable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Affects delivery quality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Trade term limitations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Shorter payment terms than larger suppliers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Penalties are difficult to be enforced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Rigid framework of how to trade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Not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innovative enough (R&amp;D, design, expert staff)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Lack of funding to support marketing and promotion (sell out strategies)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No leveraged economies of scale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Impacts hugely on sourcing strength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Higher product costs 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888231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1524000" y="188640"/>
            <a:ext cx="7086600" cy="648072"/>
          </a:xfrm>
        </p:spPr>
        <p:txBody>
          <a:bodyPr/>
          <a:lstStyle/>
          <a:p>
            <a:pPr algn="ctr"/>
            <a:r>
              <a:rPr lang="en-ZA" sz="3200" i="1" dirty="0" smtClean="0">
                <a:latin typeface="Arial" pitchFamily="34" charset="0"/>
                <a:cs typeface="Arial" pitchFamily="34" charset="0"/>
              </a:rPr>
              <a:t>Situation</a:t>
            </a:r>
            <a:endParaRPr lang="en-US" sz="3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39552" y="476672"/>
            <a:ext cx="7848872" cy="5013920"/>
          </a:xfrm>
        </p:spPr>
        <p:txBody>
          <a:bodyPr/>
          <a:lstStyle/>
          <a:p>
            <a:pPr marL="0" indent="0"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SMME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FROM A MACRO PERSPECTIVE</a:t>
            </a:r>
          </a:p>
          <a:p>
            <a:pPr marL="0" indent="0"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Small businesses employ 60% of the total workforce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Global </a:t>
            </a:r>
            <a:r>
              <a:rPr lang="en-ZA" sz="2000" dirty="0" smtClean="0">
                <a:latin typeface="Arial" pitchFamily="34" charset="0"/>
                <a:cs typeface="Arial" pitchFamily="34" charset="0"/>
              </a:rPr>
              <a:t>benchmark at 70% (75% China)</a:t>
            </a:r>
          </a:p>
          <a:p>
            <a:pPr>
              <a:buFont typeface="Wingdings" pitchFamily="2" charset="2"/>
              <a:buChar char="v"/>
            </a:pP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Small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businesses contribute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45% to GDP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Global benchmark at 50%</a:t>
            </a:r>
          </a:p>
          <a:p>
            <a:pPr>
              <a:buFont typeface="Wingdings" pitchFamily="2" charset="2"/>
              <a:buChar char="v"/>
            </a:pP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Small business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start-ups have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a failure rate of 50% in the first two years</a:t>
            </a:r>
          </a:p>
          <a:p>
            <a:pPr>
              <a:buFont typeface="Wingdings" pitchFamily="2" charset="2"/>
              <a:buChar char="v"/>
            </a:pPr>
            <a:endParaRPr lang="en-ZA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New start-up confidence by individuals nosedived to 14% (2012 Global 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Entrepreneurial </a:t>
            </a:r>
            <a:r>
              <a:rPr lang="en-ZA" sz="2400" dirty="0">
                <a:latin typeface="Arial" pitchFamily="34" charset="0"/>
                <a:cs typeface="Arial" pitchFamily="34" charset="0"/>
              </a:rPr>
              <a:t>M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onitor</a:t>
            </a:r>
            <a:r>
              <a:rPr lang="en-ZA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Font typeface="Wingdings" pitchFamily="2" charset="2"/>
              <a:buChar char="v"/>
            </a:pPr>
            <a:r>
              <a:rPr lang="en-ZA" sz="24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>
              <a:buFont typeface="Wingdings" pitchFamily="2" charset="2"/>
              <a:buChar char="v"/>
            </a:pPr>
            <a:endParaRPr lang="en-ZA" sz="24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0889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692696"/>
            <a:ext cx="77048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3200" b="1" i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eaLnBrk="1" hangingPunct="1">
              <a:defRPr sz="4000" b="1">
                <a:solidFill>
                  <a:srgbClr val="000000"/>
                </a:solidFill>
                <a:latin typeface="Arial Narrow" pitchFamily="34" charset="0"/>
              </a:defRPr>
            </a:lvl2pPr>
            <a:lvl3pPr eaLnBrk="1" hangingPunct="1">
              <a:defRPr sz="4000" b="1">
                <a:solidFill>
                  <a:srgbClr val="000000"/>
                </a:solidFill>
                <a:latin typeface="Arial Narrow" pitchFamily="34" charset="0"/>
              </a:defRPr>
            </a:lvl3pPr>
            <a:lvl4pPr eaLnBrk="1" hangingPunct="1">
              <a:defRPr sz="4000" b="1">
                <a:solidFill>
                  <a:srgbClr val="000000"/>
                </a:solidFill>
                <a:latin typeface="Arial Narrow" pitchFamily="34" charset="0"/>
              </a:defRPr>
            </a:lvl4pPr>
            <a:lvl5pPr eaLnBrk="1" hangingPunct="1">
              <a:defRPr sz="4000" b="1">
                <a:solidFill>
                  <a:srgbClr val="000000"/>
                </a:solidFill>
                <a:latin typeface="Arial Narrow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9pPr>
          </a:lstStyle>
          <a:p>
            <a:pPr algn="l"/>
            <a:r>
              <a:rPr lang="en-ZA" dirty="0"/>
              <a:t>Stakeholders</a:t>
            </a:r>
            <a:r>
              <a:rPr lang="en-ZA" dirty="0" smtClean="0"/>
              <a:t>: CURRENT Situation</a:t>
            </a:r>
            <a:endParaRPr lang="en-ZA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49253477"/>
              </p:ext>
            </p:extLst>
          </p:nvPr>
        </p:nvGraphicFramePr>
        <p:xfrm>
          <a:off x="179512" y="1484784"/>
          <a:ext cx="892899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11560" y="6282577"/>
            <a:ext cx="1794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Beneficiary </a:t>
            </a:r>
            <a:endParaRPr lang="en-ZA" dirty="0"/>
          </a:p>
        </p:txBody>
      </p:sp>
      <p:sp>
        <p:nvSpPr>
          <p:cNvPr id="7" name="TextBox 6"/>
          <p:cNvSpPr txBox="1"/>
          <p:nvPr/>
        </p:nvSpPr>
        <p:spPr>
          <a:xfrm>
            <a:off x="3682162" y="6309320"/>
            <a:ext cx="1348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Enforcer</a:t>
            </a:r>
            <a:endParaRPr lang="en-ZA" dirty="0"/>
          </a:p>
        </p:txBody>
      </p:sp>
      <p:sp>
        <p:nvSpPr>
          <p:cNvPr id="8" name="TextBox 7"/>
          <p:cNvSpPr txBox="1"/>
          <p:nvPr/>
        </p:nvSpPr>
        <p:spPr>
          <a:xfrm>
            <a:off x="6634490" y="6309320"/>
            <a:ext cx="10402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Target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532990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9552" y="692696"/>
            <a:ext cx="770485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3200" b="1" i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eaLnBrk="1" hangingPunct="1">
              <a:defRPr sz="4000" b="1">
                <a:solidFill>
                  <a:srgbClr val="000000"/>
                </a:solidFill>
                <a:latin typeface="Arial Narrow" pitchFamily="34" charset="0"/>
              </a:defRPr>
            </a:lvl2pPr>
            <a:lvl3pPr eaLnBrk="1" hangingPunct="1">
              <a:defRPr sz="4000" b="1">
                <a:solidFill>
                  <a:srgbClr val="000000"/>
                </a:solidFill>
                <a:latin typeface="Arial Narrow" pitchFamily="34" charset="0"/>
              </a:defRPr>
            </a:lvl3pPr>
            <a:lvl4pPr eaLnBrk="1" hangingPunct="1">
              <a:defRPr sz="4000" b="1">
                <a:solidFill>
                  <a:srgbClr val="000000"/>
                </a:solidFill>
                <a:latin typeface="Arial Narrow" pitchFamily="34" charset="0"/>
              </a:defRPr>
            </a:lvl4pPr>
            <a:lvl5pPr eaLnBrk="1" hangingPunct="1">
              <a:defRPr sz="4000" b="1">
                <a:solidFill>
                  <a:srgbClr val="000000"/>
                </a:solidFill>
                <a:latin typeface="Arial Narrow" pitchFamily="34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Arial Narrow" pitchFamily="34" charset="0"/>
              </a:defRPr>
            </a:lvl9pPr>
          </a:lstStyle>
          <a:p>
            <a:pPr algn="l"/>
            <a:r>
              <a:rPr lang="en-ZA" dirty="0"/>
              <a:t>Stakeholders</a:t>
            </a:r>
            <a:r>
              <a:rPr lang="en-ZA" dirty="0" smtClean="0"/>
              <a:t>: FUTURE Situation</a:t>
            </a:r>
            <a:endParaRPr lang="en-ZA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162563837"/>
              </p:ext>
            </p:extLst>
          </p:nvPr>
        </p:nvGraphicFramePr>
        <p:xfrm>
          <a:off x="251520" y="1484784"/>
          <a:ext cx="8928992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11560" y="6282577"/>
            <a:ext cx="17940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Beneficiary </a:t>
            </a:r>
            <a:endParaRPr lang="en-ZA" dirty="0"/>
          </a:p>
        </p:txBody>
      </p:sp>
      <p:sp>
        <p:nvSpPr>
          <p:cNvPr id="7" name="TextBox 6"/>
          <p:cNvSpPr txBox="1"/>
          <p:nvPr/>
        </p:nvSpPr>
        <p:spPr>
          <a:xfrm>
            <a:off x="3682162" y="6309320"/>
            <a:ext cx="1657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Supportive</a:t>
            </a:r>
            <a:endParaRPr lang="en-ZA" dirty="0"/>
          </a:p>
        </p:txBody>
      </p:sp>
      <p:sp>
        <p:nvSpPr>
          <p:cNvPr id="8" name="TextBox 7"/>
          <p:cNvSpPr txBox="1"/>
          <p:nvPr/>
        </p:nvSpPr>
        <p:spPr>
          <a:xfrm>
            <a:off x="6634490" y="6309320"/>
            <a:ext cx="12474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Enabler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403846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827584" y="423019"/>
            <a:ext cx="7086600" cy="648072"/>
          </a:xfrm>
        </p:spPr>
        <p:txBody>
          <a:bodyPr/>
          <a:lstStyle/>
          <a:p>
            <a:pPr algn="ctr"/>
            <a:r>
              <a:rPr lang="en-US" sz="3200" i="1" dirty="0" smtClean="0">
                <a:latin typeface="Arial" pitchFamily="34" charset="0"/>
                <a:cs typeface="Arial" pitchFamily="34" charset="0"/>
              </a:rPr>
              <a:t>Situation</a:t>
            </a:r>
            <a:endParaRPr lang="en-US" sz="3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558839" y="1775002"/>
            <a:ext cx="6037497" cy="1224136"/>
          </a:xfrm>
        </p:spPr>
        <p:txBody>
          <a:bodyPr/>
          <a:lstStyle/>
          <a:p>
            <a:pPr marL="0" indent="0">
              <a:buNone/>
            </a:pPr>
            <a:r>
              <a:rPr lang="en-ZA" sz="2000" dirty="0" smtClean="0">
                <a:latin typeface="Arial" pitchFamily="34" charset="0"/>
                <a:cs typeface="Arial" pitchFamily="34" charset="0"/>
              </a:rPr>
              <a:t>Mr </a:t>
            </a:r>
            <a:r>
              <a:rPr lang="en-ZA" sz="2000" dirty="0">
                <a:latin typeface="Arial" pitchFamily="34" charset="0"/>
                <a:cs typeface="Arial" pitchFamily="34" charset="0"/>
              </a:rPr>
              <a:t>Boba More </a:t>
            </a:r>
            <a:r>
              <a:rPr lang="en-ZA" sz="2000" dirty="0" smtClean="0">
                <a:latin typeface="Arial" pitchFamily="34" charset="0"/>
                <a:cs typeface="Arial" pitchFamily="34" charset="0"/>
              </a:rPr>
              <a:t>who wishes to see his products listed with by major Wholesalers &amp; Retailers within South Africa.</a:t>
            </a:r>
          </a:p>
          <a:p>
            <a:pPr lvl="1">
              <a:buFont typeface="Wingdings" pitchFamily="2" charset="2"/>
              <a:buChar char="v"/>
            </a:pPr>
            <a:endParaRPr lang="en-ZA" sz="20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Image result for moringa images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4714875"/>
            <a:ext cx="2143125" cy="2143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 descr="Image result for moringa supplement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5375" y="1053901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9150" y="3140968"/>
            <a:ext cx="6483089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eaLnBrk="1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50000"/>
              <a:buFont typeface="Wingdings" pitchFamily="2" charset="2"/>
              <a:buNone/>
              <a:defRPr sz="20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742950" lvl="1" indent="-285750" eaLnBrk="1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50000"/>
              <a:buFont typeface="Wingdings" pitchFamily="2" charset="2"/>
              <a:buChar char="v"/>
              <a:defRPr sz="200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1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50000"/>
              <a:buFont typeface="Wingdings" pitchFamily="2" charset="2"/>
              <a:buChar char="n"/>
              <a:defRPr sz="2000">
                <a:solidFill>
                  <a:schemeClr val="accent1">
                    <a:lumMod val="50000"/>
                  </a:schemeClr>
                </a:solidFill>
                <a:latin typeface="+mn-lt"/>
              </a:defRPr>
            </a:lvl3pPr>
            <a:lvl4pPr marL="1600200" indent="-228600" eaLnBrk="1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50000"/>
              <a:buFont typeface="Wingdings" pitchFamily="2" charset="2"/>
              <a:buChar char="n"/>
              <a:defRPr>
                <a:solidFill>
                  <a:schemeClr val="accent1">
                    <a:lumMod val="50000"/>
                  </a:schemeClr>
                </a:solidFill>
                <a:latin typeface="+mn-lt"/>
              </a:defRPr>
            </a:lvl4pPr>
            <a:lvl5pPr marL="2057400" indent="-228600" eaLnBrk="1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50000"/>
              <a:buFont typeface="Wingdings" pitchFamily="2" charset="2"/>
              <a:buChar char="n"/>
              <a:defRPr>
                <a:solidFill>
                  <a:schemeClr val="accent1">
                    <a:lumMod val="50000"/>
                  </a:schemeClr>
                </a:solidFill>
                <a:latin typeface="+mn-lt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50000"/>
              <a:buFont typeface="Wingdings" pitchFamily="2" charset="2"/>
              <a:buChar char="n"/>
              <a:defRPr>
                <a:solidFill>
                  <a:srgbClr val="000000"/>
                </a:solidFill>
                <a:latin typeface="+mn-lt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50000"/>
              <a:buFont typeface="Wingdings" pitchFamily="2" charset="2"/>
              <a:buChar char="n"/>
              <a:defRPr>
                <a:solidFill>
                  <a:srgbClr val="000000"/>
                </a:solidFill>
                <a:latin typeface="+mn-lt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50000"/>
              <a:buFont typeface="Wingdings" pitchFamily="2" charset="2"/>
              <a:buChar char="n"/>
              <a:defRPr>
                <a:solidFill>
                  <a:srgbClr val="000000"/>
                </a:solidFill>
                <a:latin typeface="+mn-lt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50000"/>
              <a:buFont typeface="Wingdings" pitchFamily="2" charset="2"/>
              <a:buChar char="n"/>
              <a:defRPr>
                <a:solidFill>
                  <a:srgbClr val="000000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endParaRPr lang="en-ZA" dirty="0"/>
          </a:p>
          <a:p>
            <a:pPr marL="457200" lvl="1" indent="0">
              <a:buNone/>
            </a:pPr>
            <a:r>
              <a:rPr lang="en-ZA" dirty="0"/>
              <a:t>His challenges, as elaborated in our problem statement with regards to smaller suppliers are:</a:t>
            </a:r>
          </a:p>
          <a:p>
            <a:pPr lvl="2"/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Funding, </a:t>
            </a:r>
          </a:p>
          <a:p>
            <a:pPr lvl="2"/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Supply chain, </a:t>
            </a:r>
          </a:p>
          <a:p>
            <a:pPr lvl="2"/>
            <a:r>
              <a:rPr lang="en-ZA" dirty="0">
                <a:latin typeface="Arial" panose="020B0604020202020204" pitchFamily="34" charset="0"/>
                <a:cs typeface="Arial" panose="020B0604020202020204" pitchFamily="34" charset="0"/>
              </a:rPr>
              <a:t>Skills development and mentorship, which are the bases of our argument.</a:t>
            </a:r>
          </a:p>
        </p:txBody>
      </p:sp>
    </p:spTree>
    <p:extLst>
      <p:ext uri="{BB962C8B-B14F-4D97-AF65-F5344CB8AC3E}">
        <p14:creationId xmlns:p14="http://schemas.microsoft.com/office/powerpoint/2010/main" val="4312660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Recommending a Strateg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9900"/>
        </a:dk2>
        <a:lt2>
          <a:srgbClr val="CC0000"/>
        </a:lt2>
        <a:accent1>
          <a:srgbClr val="CC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2D2DB9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333399"/>
        </a:dk1>
        <a:lt1>
          <a:srgbClr val="FFFFCC"/>
        </a:lt1>
        <a:dk2>
          <a:srgbClr val="000000"/>
        </a:dk2>
        <a:lt2>
          <a:srgbClr val="0000FF"/>
        </a:lt2>
        <a:accent1>
          <a:srgbClr val="800000"/>
        </a:accent1>
        <a:accent2>
          <a:srgbClr val="3366CC"/>
        </a:accent2>
        <a:accent3>
          <a:srgbClr val="AAAAAA"/>
        </a:accent3>
        <a:accent4>
          <a:srgbClr val="DADAAE"/>
        </a:accent4>
        <a:accent5>
          <a:srgbClr val="C0AAAA"/>
        </a:accent5>
        <a:accent6>
          <a:srgbClr val="2D5CB9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66CCFF"/>
        </a:dk1>
        <a:lt1>
          <a:srgbClr val="CCECFF"/>
        </a:lt1>
        <a:dk2>
          <a:srgbClr val="000000"/>
        </a:dk2>
        <a:lt2>
          <a:srgbClr val="9999FF"/>
        </a:lt2>
        <a:accent1>
          <a:srgbClr val="FFFFFF"/>
        </a:accent1>
        <a:accent2>
          <a:srgbClr val="99CCFF"/>
        </a:accent2>
        <a:accent3>
          <a:srgbClr val="AAAAAA"/>
        </a:accent3>
        <a:accent4>
          <a:srgbClr val="AEC9DA"/>
        </a:accent4>
        <a:accent5>
          <a:srgbClr val="FFFFFF"/>
        </a:accent5>
        <a:accent6>
          <a:srgbClr val="8AB9E7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993366"/>
        </a:dk1>
        <a:lt1>
          <a:srgbClr val="FFFFCC"/>
        </a:lt1>
        <a:dk2>
          <a:srgbClr val="333399"/>
        </a:dk2>
        <a:lt2>
          <a:srgbClr val="0066FF"/>
        </a:lt2>
        <a:accent1>
          <a:srgbClr val="6600FF"/>
        </a:accent1>
        <a:accent2>
          <a:srgbClr val="0099CC"/>
        </a:accent2>
        <a:accent3>
          <a:srgbClr val="ADADCA"/>
        </a:accent3>
        <a:accent4>
          <a:srgbClr val="DADAAE"/>
        </a:accent4>
        <a:accent5>
          <a:srgbClr val="B8AAFF"/>
        </a:accent5>
        <a:accent6>
          <a:srgbClr val="008AB9"/>
        </a:accent6>
        <a:hlink>
          <a:srgbClr val="66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993366"/>
        </a:dk1>
        <a:lt1>
          <a:srgbClr val="EAEAEA"/>
        </a:lt1>
        <a:dk2>
          <a:srgbClr val="660066"/>
        </a:dk2>
        <a:lt2>
          <a:srgbClr val="CC0000"/>
        </a:lt2>
        <a:accent1>
          <a:srgbClr val="A50021"/>
        </a:accent1>
        <a:accent2>
          <a:srgbClr val="660033"/>
        </a:accent2>
        <a:accent3>
          <a:srgbClr val="B8AAB8"/>
        </a:accent3>
        <a:accent4>
          <a:srgbClr val="C8C8C8"/>
        </a:accent4>
        <a:accent5>
          <a:srgbClr val="CFAAAB"/>
        </a:accent5>
        <a:accent6>
          <a:srgbClr val="5C00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759EEC4-39D7-42D0-88BB-59F0EA0849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Recommending a Strategy</Template>
  <TotalTime>1213</TotalTime>
  <Words>831</Words>
  <Application>Microsoft Office PowerPoint</Application>
  <PresentationFormat>On-screen Show (4:3)</PresentationFormat>
  <Paragraphs>238</Paragraphs>
  <Slides>23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Recommending a Strategy</vt:lpstr>
      <vt:lpstr>TEAM KENAKO</vt:lpstr>
      <vt:lpstr>Team Introduction </vt:lpstr>
      <vt:lpstr>PowerPoint Presentation</vt:lpstr>
      <vt:lpstr>Situation</vt:lpstr>
      <vt:lpstr>Situation – From a retailer perspective</vt:lpstr>
      <vt:lpstr>Situation</vt:lpstr>
      <vt:lpstr>PowerPoint Presentation</vt:lpstr>
      <vt:lpstr>PowerPoint Presentation</vt:lpstr>
      <vt:lpstr>Situation</vt:lpstr>
      <vt:lpstr>Concern</vt:lpstr>
      <vt:lpstr>Question</vt:lpstr>
      <vt:lpstr>Answer</vt:lpstr>
      <vt:lpstr>Reasoning</vt:lpstr>
      <vt:lpstr>Reasoning</vt:lpstr>
      <vt:lpstr>Reasoning</vt:lpstr>
      <vt:lpstr>Reasoning</vt:lpstr>
      <vt:lpstr>Reasoning What is in it for Retailers? </vt:lpstr>
      <vt:lpstr>Evaluation</vt:lpstr>
      <vt:lpstr>Evaluation </vt:lpstr>
      <vt:lpstr>PowerPoint Presentation</vt:lpstr>
      <vt:lpstr>PowerPoint Presentation</vt:lpstr>
      <vt:lpstr>PowerPoint Presentation</vt:lpstr>
      <vt:lpstr>The Framework depends on YOU!  Thank You!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Recommending a Strategy</dc:title>
  <dc:creator>Polly Nortje</dc:creator>
  <cp:lastModifiedBy>Mohamed Dewan</cp:lastModifiedBy>
  <cp:revision>95</cp:revision>
  <cp:lastPrinted>1601-01-01T00:00:00Z</cp:lastPrinted>
  <dcterms:created xsi:type="dcterms:W3CDTF">2016-01-25T15:00:01Z</dcterms:created>
  <dcterms:modified xsi:type="dcterms:W3CDTF">2016-01-27T06:08:18Z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TC010184381033</vt:lpwstr>
  </property>
</Properties>
</file>